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6906" r:id="rId1"/>
  </p:sldMasterIdLst>
  <p:notesMasterIdLst>
    <p:notesMasterId r:id="rId47"/>
  </p:notesMasterIdLst>
  <p:handoutMasterIdLst>
    <p:handoutMasterId r:id="rId48"/>
  </p:handoutMasterIdLst>
  <p:sldIdLst>
    <p:sldId id="256" r:id="rId2"/>
    <p:sldId id="1985" r:id="rId3"/>
    <p:sldId id="2812" r:id="rId4"/>
    <p:sldId id="268" r:id="rId5"/>
    <p:sldId id="269" r:id="rId6"/>
    <p:sldId id="271" r:id="rId7"/>
    <p:sldId id="282" r:id="rId8"/>
    <p:sldId id="284" r:id="rId9"/>
    <p:sldId id="285" r:id="rId10"/>
    <p:sldId id="286" r:id="rId11"/>
    <p:sldId id="287" r:id="rId12"/>
    <p:sldId id="288" r:id="rId13"/>
    <p:sldId id="289" r:id="rId14"/>
    <p:sldId id="2810" r:id="rId15"/>
    <p:sldId id="2811" r:id="rId16"/>
    <p:sldId id="2813" r:id="rId17"/>
    <p:sldId id="2379" r:id="rId18"/>
    <p:sldId id="2816" r:id="rId19"/>
    <p:sldId id="2373" r:id="rId20"/>
    <p:sldId id="2374" r:id="rId21"/>
    <p:sldId id="2376" r:id="rId22"/>
    <p:sldId id="2362" r:id="rId23"/>
    <p:sldId id="2380" r:id="rId24"/>
    <p:sldId id="2381" r:id="rId25"/>
    <p:sldId id="2384" r:id="rId26"/>
    <p:sldId id="2383" r:id="rId27"/>
    <p:sldId id="2382" r:id="rId28"/>
    <p:sldId id="2386" r:id="rId29"/>
    <p:sldId id="2821" r:id="rId30"/>
    <p:sldId id="2809" r:id="rId31"/>
    <p:sldId id="1167" r:id="rId32"/>
    <p:sldId id="1166" r:id="rId33"/>
    <p:sldId id="2022" r:id="rId34"/>
    <p:sldId id="1991" r:id="rId35"/>
    <p:sldId id="1999" r:id="rId36"/>
    <p:sldId id="2815" r:id="rId37"/>
    <p:sldId id="2378" r:id="rId38"/>
    <p:sldId id="2801" r:id="rId39"/>
    <p:sldId id="1165" r:id="rId40"/>
    <p:sldId id="2787" r:id="rId41"/>
    <p:sldId id="2799" r:id="rId42"/>
    <p:sldId id="2800" r:id="rId43"/>
    <p:sldId id="2817" r:id="rId44"/>
    <p:sldId id="2822" r:id="rId45"/>
    <p:sldId id="299" r:id="rId46"/>
  </p:sldIdLst>
  <p:sldSz cx="9144000" cy="6858000" type="screen4x3"/>
  <p:notesSz cx="6950075" cy="9236075"/>
  <p:custDataLst>
    <p:tags r:id="rId49"/>
  </p:custDataLst>
  <p:defaultTextStyle>
    <a:defPPr>
      <a:defRPr lang="en-US"/>
    </a:defPPr>
    <a:lvl1pPr algn="l" rtl="0" fontAlgn="base">
      <a:spcBef>
        <a:spcPct val="0"/>
      </a:spcBef>
      <a:spcAft>
        <a:spcPct val="0"/>
      </a:spcAft>
      <a:buSzPct val="100000"/>
      <a:defRPr sz="2400" kern="1200">
        <a:solidFill>
          <a:srgbClr val="000000"/>
        </a:solidFill>
        <a:latin typeface="Arial" panose="020B0604020202020204" pitchFamily="34" charset="0"/>
        <a:ea typeface="ヒラギノ角ゴ Pro W3" panose="020B0300000000000000" pitchFamily="34" charset="-128"/>
        <a:cs typeface="+mn-cs"/>
      </a:defRPr>
    </a:lvl1pPr>
    <a:lvl2pPr marL="457200" algn="l" rtl="0" fontAlgn="base">
      <a:spcBef>
        <a:spcPct val="0"/>
      </a:spcBef>
      <a:spcAft>
        <a:spcPct val="0"/>
      </a:spcAft>
      <a:buSzPct val="100000"/>
      <a:defRPr sz="2400" kern="1200">
        <a:solidFill>
          <a:srgbClr val="000000"/>
        </a:solidFill>
        <a:latin typeface="Arial" panose="020B0604020202020204" pitchFamily="34" charset="0"/>
        <a:ea typeface="ヒラギノ角ゴ Pro W3" panose="020B0300000000000000" pitchFamily="34" charset="-128"/>
        <a:cs typeface="+mn-cs"/>
      </a:defRPr>
    </a:lvl2pPr>
    <a:lvl3pPr marL="914400" algn="l" rtl="0" fontAlgn="base">
      <a:spcBef>
        <a:spcPct val="0"/>
      </a:spcBef>
      <a:spcAft>
        <a:spcPct val="0"/>
      </a:spcAft>
      <a:buSzPct val="100000"/>
      <a:defRPr sz="2400" kern="1200">
        <a:solidFill>
          <a:srgbClr val="000000"/>
        </a:solidFill>
        <a:latin typeface="Arial" panose="020B0604020202020204" pitchFamily="34" charset="0"/>
        <a:ea typeface="ヒラギノ角ゴ Pro W3" panose="020B0300000000000000" pitchFamily="34" charset="-128"/>
        <a:cs typeface="+mn-cs"/>
      </a:defRPr>
    </a:lvl3pPr>
    <a:lvl4pPr marL="1371600" algn="l" rtl="0" fontAlgn="base">
      <a:spcBef>
        <a:spcPct val="0"/>
      </a:spcBef>
      <a:spcAft>
        <a:spcPct val="0"/>
      </a:spcAft>
      <a:buSzPct val="100000"/>
      <a:defRPr sz="2400" kern="1200">
        <a:solidFill>
          <a:srgbClr val="000000"/>
        </a:solidFill>
        <a:latin typeface="Arial" panose="020B0604020202020204" pitchFamily="34" charset="0"/>
        <a:ea typeface="ヒラギノ角ゴ Pro W3" panose="020B0300000000000000" pitchFamily="34" charset="-128"/>
        <a:cs typeface="+mn-cs"/>
      </a:defRPr>
    </a:lvl4pPr>
    <a:lvl5pPr marL="1828800" algn="l" rtl="0" fontAlgn="base">
      <a:spcBef>
        <a:spcPct val="0"/>
      </a:spcBef>
      <a:spcAft>
        <a:spcPct val="0"/>
      </a:spcAft>
      <a:buSzPct val="100000"/>
      <a:defRPr sz="2400" kern="1200">
        <a:solidFill>
          <a:srgbClr val="000000"/>
        </a:solidFill>
        <a:latin typeface="Arial" panose="020B0604020202020204" pitchFamily="34" charset="0"/>
        <a:ea typeface="ヒラギノ角ゴ Pro W3" panose="020B0300000000000000" pitchFamily="34" charset="-128"/>
        <a:cs typeface="+mn-cs"/>
      </a:defRPr>
    </a:lvl5pPr>
    <a:lvl6pPr marL="2286000" algn="l" defTabSz="914400" rtl="0" eaLnBrk="1" latinLnBrk="0" hangingPunct="1">
      <a:defRPr sz="2400" kern="1200">
        <a:solidFill>
          <a:srgbClr val="000000"/>
        </a:solidFill>
        <a:latin typeface="Arial" panose="020B0604020202020204" pitchFamily="34" charset="0"/>
        <a:ea typeface="ヒラギノ角ゴ Pro W3" panose="020B0300000000000000" pitchFamily="34" charset="-128"/>
        <a:cs typeface="+mn-cs"/>
      </a:defRPr>
    </a:lvl6pPr>
    <a:lvl7pPr marL="2743200" algn="l" defTabSz="914400" rtl="0" eaLnBrk="1" latinLnBrk="0" hangingPunct="1">
      <a:defRPr sz="2400" kern="1200">
        <a:solidFill>
          <a:srgbClr val="000000"/>
        </a:solidFill>
        <a:latin typeface="Arial" panose="020B0604020202020204" pitchFamily="34" charset="0"/>
        <a:ea typeface="ヒラギノ角ゴ Pro W3" panose="020B0300000000000000" pitchFamily="34" charset="-128"/>
        <a:cs typeface="+mn-cs"/>
      </a:defRPr>
    </a:lvl7pPr>
    <a:lvl8pPr marL="3200400" algn="l" defTabSz="914400" rtl="0" eaLnBrk="1" latinLnBrk="0" hangingPunct="1">
      <a:defRPr sz="2400" kern="1200">
        <a:solidFill>
          <a:srgbClr val="000000"/>
        </a:solidFill>
        <a:latin typeface="Arial" panose="020B0604020202020204" pitchFamily="34" charset="0"/>
        <a:ea typeface="ヒラギノ角ゴ Pro W3" panose="020B0300000000000000" pitchFamily="34" charset="-128"/>
        <a:cs typeface="+mn-cs"/>
      </a:defRPr>
    </a:lvl8pPr>
    <a:lvl9pPr marL="3657600" algn="l" defTabSz="914400" rtl="0" eaLnBrk="1" latinLnBrk="0" hangingPunct="1">
      <a:defRPr sz="2400" kern="1200">
        <a:solidFill>
          <a:srgbClr val="000000"/>
        </a:solidFill>
        <a:latin typeface="Arial" panose="020B0604020202020204" pitchFamily="34" charset="0"/>
        <a:ea typeface="ヒラギノ角ゴ Pro W3" panose="020B0300000000000000"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694" autoAdjust="0"/>
  </p:normalViewPr>
  <p:slideViewPr>
    <p:cSldViewPr>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notesViewPr>
    <p:cSldViewPr>
      <p:cViewPr varScale="1">
        <p:scale>
          <a:sx n="10" d="100"/>
          <a:sy n="10" d="100"/>
        </p:scale>
        <p:origin x="-102" y="-2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7E138D6-E575-C528-130A-2C25ACCB9E05}"/>
              </a:ext>
            </a:extLst>
          </p:cNvPr>
          <p:cNvSpPr>
            <a:spLocks noGrp="1" noChangeArrowheads="1"/>
          </p:cNvSpPr>
          <p:nvPr>
            <p:ph type="hdr" sz="quarter"/>
          </p:nvPr>
        </p:nvSpPr>
        <p:spPr bwMode="auto">
          <a:xfrm>
            <a:off x="0" y="0"/>
            <a:ext cx="3013075" cy="461963"/>
          </a:xfrm>
          <a:prstGeom prst="rect">
            <a:avLst/>
          </a:prstGeom>
          <a:noFill/>
          <a:ln>
            <a:noFill/>
          </a:ln>
          <a:effectLst/>
        </p:spPr>
        <p:txBody>
          <a:bodyPr vert="horz" wrap="square" lIns="91752" tIns="45877" rIns="91752" bIns="45877" numCol="1" anchor="t" anchorCtr="0" compatLnSpc="1">
            <a:prstTxWarp prst="textNoShape">
              <a:avLst/>
            </a:prstTxWarp>
          </a:bodyPr>
          <a:lstStyle>
            <a:lvl1pPr defTabSz="916987" eaLnBrk="1" hangingPunct="1">
              <a:buSzTx/>
              <a:defRPr sz="1200">
                <a:solidFill>
                  <a:schemeClr val="tx1"/>
                </a:solidFill>
                <a:latin typeface="Times New Roman" pitchFamily="18" charset="0"/>
                <a:ea typeface="ヒラギノ角ゴ Pro W3" pitchFamily="124" charset="-128"/>
              </a:defRPr>
            </a:lvl1pPr>
          </a:lstStyle>
          <a:p>
            <a:endParaRPr lang="en-US"/>
          </a:p>
        </p:txBody>
      </p:sp>
      <p:sp>
        <p:nvSpPr>
          <p:cNvPr id="19459" name="Rectangle 3">
            <a:extLst>
              <a:ext uri="{FF2B5EF4-FFF2-40B4-BE49-F238E27FC236}">
                <a16:creationId xmlns:a16="http://schemas.microsoft.com/office/drawing/2014/main" id="{0D3E89C2-A625-C3A3-02E1-75308D8AD63A}"/>
              </a:ext>
            </a:extLst>
          </p:cNvPr>
          <p:cNvSpPr>
            <a:spLocks noGrp="1" noChangeArrowheads="1"/>
          </p:cNvSpPr>
          <p:nvPr>
            <p:ph type="dt" sz="quarter" idx="1"/>
          </p:nvPr>
        </p:nvSpPr>
        <p:spPr bwMode="auto">
          <a:xfrm>
            <a:off x="3937000" y="0"/>
            <a:ext cx="3013075" cy="461963"/>
          </a:xfrm>
          <a:prstGeom prst="rect">
            <a:avLst/>
          </a:prstGeom>
          <a:noFill/>
          <a:ln>
            <a:noFill/>
          </a:ln>
          <a:effectLst/>
        </p:spPr>
        <p:txBody>
          <a:bodyPr vert="horz" wrap="square" lIns="91752" tIns="45877" rIns="91752" bIns="45877" numCol="1" anchor="t" anchorCtr="0" compatLnSpc="1">
            <a:prstTxWarp prst="textNoShape">
              <a:avLst/>
            </a:prstTxWarp>
          </a:bodyPr>
          <a:lstStyle>
            <a:lvl1pPr algn="r" defTabSz="916987" eaLnBrk="1" hangingPunct="1">
              <a:buSzTx/>
              <a:defRPr sz="1200">
                <a:solidFill>
                  <a:schemeClr val="tx1"/>
                </a:solidFill>
                <a:latin typeface="Times New Roman" pitchFamily="18" charset="0"/>
                <a:ea typeface="ヒラギノ角ゴ Pro W3" pitchFamily="124" charset="-128"/>
              </a:defRPr>
            </a:lvl1pPr>
          </a:lstStyle>
          <a:p>
            <a:endParaRPr lang="en-US"/>
          </a:p>
        </p:txBody>
      </p:sp>
      <p:sp>
        <p:nvSpPr>
          <p:cNvPr id="19460" name="Rectangle 4">
            <a:extLst>
              <a:ext uri="{FF2B5EF4-FFF2-40B4-BE49-F238E27FC236}">
                <a16:creationId xmlns:a16="http://schemas.microsoft.com/office/drawing/2014/main" id="{1FA41603-222F-942D-C81D-63155C8A2A12}"/>
              </a:ext>
            </a:extLst>
          </p:cNvPr>
          <p:cNvSpPr>
            <a:spLocks noGrp="1" noChangeArrowheads="1"/>
          </p:cNvSpPr>
          <p:nvPr>
            <p:ph type="ftr" sz="quarter" idx="2"/>
          </p:nvPr>
        </p:nvSpPr>
        <p:spPr bwMode="auto">
          <a:xfrm>
            <a:off x="0" y="8774113"/>
            <a:ext cx="3013075" cy="461962"/>
          </a:xfrm>
          <a:prstGeom prst="rect">
            <a:avLst/>
          </a:prstGeom>
          <a:noFill/>
          <a:ln>
            <a:noFill/>
          </a:ln>
          <a:effectLst/>
        </p:spPr>
        <p:txBody>
          <a:bodyPr vert="horz" wrap="square" lIns="91752" tIns="45877" rIns="91752" bIns="45877" numCol="1" anchor="b" anchorCtr="0" compatLnSpc="1">
            <a:prstTxWarp prst="textNoShape">
              <a:avLst/>
            </a:prstTxWarp>
          </a:bodyPr>
          <a:lstStyle>
            <a:lvl1pPr defTabSz="916987" eaLnBrk="1" hangingPunct="1">
              <a:buSzTx/>
              <a:defRPr sz="1200">
                <a:solidFill>
                  <a:schemeClr val="tx1"/>
                </a:solidFill>
                <a:latin typeface="Times New Roman" pitchFamily="18" charset="0"/>
                <a:ea typeface="ヒラギノ角ゴ Pro W3" pitchFamily="124" charset="-128"/>
              </a:defRPr>
            </a:lvl1pPr>
          </a:lstStyle>
          <a:p>
            <a:endParaRPr lang="en-US"/>
          </a:p>
        </p:txBody>
      </p:sp>
      <p:sp>
        <p:nvSpPr>
          <p:cNvPr id="55301" name="Rectangle 5">
            <a:extLst>
              <a:ext uri="{FF2B5EF4-FFF2-40B4-BE49-F238E27FC236}">
                <a16:creationId xmlns:a16="http://schemas.microsoft.com/office/drawing/2014/main" id="{38993C56-377F-0B47-F29D-A7D5CBEC0B3F}"/>
              </a:ext>
            </a:extLst>
          </p:cNvPr>
          <p:cNvSpPr>
            <a:spLocks noGrp="1" noChangeArrowheads="1"/>
          </p:cNvSpPr>
          <p:nvPr>
            <p:ph type="sldNum" sz="quarter" idx="4"/>
          </p:nvPr>
        </p:nvSpPr>
        <p:spPr bwMode="auto">
          <a:xfrm>
            <a:off x="3937000" y="8774113"/>
            <a:ext cx="30130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752" tIns="45877" rIns="91752" bIns="45877" numCol="1" anchor="b" anchorCtr="0" compatLnSpc="1">
            <a:prstTxWarp prst="textNoShape">
              <a:avLst/>
            </a:prstTxWarp>
          </a:bodyPr>
          <a:lstStyle>
            <a:lvl1pPr algn="r" defTabSz="915988">
              <a:defRPr sz="1200">
                <a:latin typeface="Times New Roman" panose="02020603050405020304" pitchFamily="18" charset="0"/>
              </a:defRPr>
            </a:lvl1pPr>
          </a:lstStyle>
          <a:p>
            <a:fld id="{7C25E7A4-F94F-1B48-9E65-F14FD62BE60D}"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74400B4E-2020-52DF-D1CE-4CEA96F65419}"/>
              </a:ext>
            </a:extLst>
          </p:cNvPr>
          <p:cNvSpPr>
            <a:spLocks noGrp="1" noChangeArrowheads="1"/>
          </p:cNvSpPr>
          <p:nvPr>
            <p:ph type="hdr" sz="quarter"/>
          </p:nvPr>
        </p:nvSpPr>
        <p:spPr bwMode="auto">
          <a:xfrm>
            <a:off x="0" y="0"/>
            <a:ext cx="3013075" cy="461963"/>
          </a:xfrm>
          <a:prstGeom prst="rect">
            <a:avLst/>
          </a:prstGeom>
          <a:noFill/>
          <a:ln>
            <a:noFill/>
          </a:ln>
          <a:effectLst/>
        </p:spPr>
        <p:txBody>
          <a:bodyPr vert="horz" wrap="square" lIns="91752" tIns="45877" rIns="91752" bIns="45877" numCol="1" anchor="t" anchorCtr="0" compatLnSpc="1">
            <a:prstTxWarp prst="textNoShape">
              <a:avLst/>
            </a:prstTxWarp>
          </a:bodyPr>
          <a:lstStyle>
            <a:lvl1pPr defTabSz="916987" eaLnBrk="1" hangingPunct="1">
              <a:buSzTx/>
              <a:defRPr sz="1200">
                <a:solidFill>
                  <a:schemeClr val="tx1"/>
                </a:solidFill>
                <a:latin typeface="Times New Roman" pitchFamily="18" charset="0"/>
                <a:ea typeface="ヒラギノ角ゴ Pro W3" pitchFamily="124" charset="-128"/>
              </a:defRPr>
            </a:lvl1pPr>
          </a:lstStyle>
          <a:p>
            <a:endParaRPr lang="en-US"/>
          </a:p>
        </p:txBody>
      </p:sp>
      <p:sp>
        <p:nvSpPr>
          <p:cNvPr id="18435" name="Rectangle 3">
            <a:extLst>
              <a:ext uri="{FF2B5EF4-FFF2-40B4-BE49-F238E27FC236}">
                <a16:creationId xmlns:a16="http://schemas.microsoft.com/office/drawing/2014/main" id="{8CA27E61-C7A0-CC13-D7DC-D602418E77EC}"/>
              </a:ext>
            </a:extLst>
          </p:cNvPr>
          <p:cNvSpPr>
            <a:spLocks noGrp="1" noChangeArrowheads="1"/>
          </p:cNvSpPr>
          <p:nvPr>
            <p:ph type="dt" idx="1"/>
          </p:nvPr>
        </p:nvSpPr>
        <p:spPr bwMode="auto">
          <a:xfrm>
            <a:off x="3937000" y="0"/>
            <a:ext cx="3013075" cy="461963"/>
          </a:xfrm>
          <a:prstGeom prst="rect">
            <a:avLst/>
          </a:prstGeom>
          <a:noFill/>
          <a:ln>
            <a:noFill/>
          </a:ln>
          <a:effectLst/>
        </p:spPr>
        <p:txBody>
          <a:bodyPr vert="horz" wrap="square" lIns="91752" tIns="45877" rIns="91752" bIns="45877" numCol="1" anchor="t" anchorCtr="0" compatLnSpc="1">
            <a:prstTxWarp prst="textNoShape">
              <a:avLst/>
            </a:prstTxWarp>
          </a:bodyPr>
          <a:lstStyle>
            <a:lvl1pPr algn="r" defTabSz="916987" eaLnBrk="1" hangingPunct="1">
              <a:buSzTx/>
              <a:defRPr sz="1200">
                <a:solidFill>
                  <a:schemeClr val="tx1"/>
                </a:solidFill>
                <a:latin typeface="Times New Roman" pitchFamily="18" charset="0"/>
                <a:ea typeface="ヒラギノ角ゴ Pro W3" pitchFamily="124" charset="-128"/>
              </a:defRPr>
            </a:lvl1pPr>
          </a:lstStyle>
          <a:p>
            <a:endParaRPr lang="en-US"/>
          </a:p>
        </p:txBody>
      </p:sp>
      <p:sp>
        <p:nvSpPr>
          <p:cNvPr id="54276" name="Rectangle 4">
            <a:extLst>
              <a:ext uri="{FF2B5EF4-FFF2-40B4-BE49-F238E27FC236}">
                <a16:creationId xmlns:a16="http://schemas.microsoft.com/office/drawing/2014/main" id="{F03C40B5-D8B6-41EA-FD1C-A225A6866277}"/>
              </a:ext>
            </a:extLst>
          </p:cNvPr>
          <p:cNvSpPr>
            <a:spLocks noChangeArrowheads="1" noTextEdit="1"/>
          </p:cNvSpPr>
          <p:nvPr>
            <p:ph type="sldImg" idx="5"/>
          </p:nvPr>
        </p:nvSpPr>
        <p:spPr bwMode="auto">
          <a:xfrm>
            <a:off x="1166813" y="692150"/>
            <a:ext cx="4618037" cy="3463925"/>
          </a:xfrm>
          <a:prstGeom prst="rect">
            <a:avLst/>
          </a:prstGeom>
          <a:noFill/>
          <a:ln w="952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7" name="Rectangle 5">
            <a:extLst>
              <a:ext uri="{FF2B5EF4-FFF2-40B4-BE49-F238E27FC236}">
                <a16:creationId xmlns:a16="http://schemas.microsoft.com/office/drawing/2014/main" id="{F36C1129-8DF1-EF4F-F852-D09FA1C1A778}"/>
              </a:ext>
            </a:extLst>
          </p:cNvPr>
          <p:cNvSpPr>
            <a:spLocks noGrp="1" noChangeArrowheads="1"/>
          </p:cNvSpPr>
          <p:nvPr>
            <p:ph type="body" sz="quarter" idx="3"/>
          </p:nvPr>
        </p:nvSpPr>
        <p:spPr bwMode="auto">
          <a:xfrm>
            <a:off x="927100" y="4387850"/>
            <a:ext cx="5095875" cy="4156075"/>
          </a:xfrm>
          <a:prstGeom prst="rect">
            <a:avLst/>
          </a:prstGeom>
          <a:noFill/>
          <a:ln>
            <a:noFill/>
          </a:ln>
          <a:effectLst/>
        </p:spPr>
        <p:txBody>
          <a:bodyPr vert="horz" wrap="square" lIns="91752" tIns="45877" rIns="91752" bIns="4587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a:extLst>
              <a:ext uri="{FF2B5EF4-FFF2-40B4-BE49-F238E27FC236}">
                <a16:creationId xmlns:a16="http://schemas.microsoft.com/office/drawing/2014/main" id="{9CA554AE-56C0-0997-23EA-E93F1C33E050}"/>
              </a:ext>
            </a:extLst>
          </p:cNvPr>
          <p:cNvSpPr>
            <a:spLocks noGrp="1" noChangeArrowheads="1"/>
          </p:cNvSpPr>
          <p:nvPr>
            <p:ph type="ftr" sz="quarter" idx="4"/>
          </p:nvPr>
        </p:nvSpPr>
        <p:spPr bwMode="auto">
          <a:xfrm>
            <a:off x="0" y="8774113"/>
            <a:ext cx="3013075" cy="461962"/>
          </a:xfrm>
          <a:prstGeom prst="rect">
            <a:avLst/>
          </a:prstGeom>
          <a:noFill/>
          <a:ln>
            <a:noFill/>
          </a:ln>
          <a:effectLst/>
        </p:spPr>
        <p:txBody>
          <a:bodyPr vert="horz" wrap="square" lIns="91752" tIns="45877" rIns="91752" bIns="45877" numCol="1" anchor="b" anchorCtr="0" compatLnSpc="1">
            <a:prstTxWarp prst="textNoShape">
              <a:avLst/>
            </a:prstTxWarp>
          </a:bodyPr>
          <a:lstStyle>
            <a:lvl1pPr defTabSz="916987" eaLnBrk="1" hangingPunct="1">
              <a:buSzTx/>
              <a:defRPr sz="1200">
                <a:solidFill>
                  <a:schemeClr val="tx1"/>
                </a:solidFill>
                <a:latin typeface="Times New Roman" pitchFamily="18" charset="0"/>
                <a:ea typeface="ヒラギノ角ゴ Pro W3" pitchFamily="124" charset="-128"/>
              </a:defRPr>
            </a:lvl1pPr>
          </a:lstStyle>
          <a:p>
            <a:endParaRPr lang="en-US"/>
          </a:p>
        </p:txBody>
      </p:sp>
      <p:sp>
        <p:nvSpPr>
          <p:cNvPr id="54279" name="Rectangle 7">
            <a:extLst>
              <a:ext uri="{FF2B5EF4-FFF2-40B4-BE49-F238E27FC236}">
                <a16:creationId xmlns:a16="http://schemas.microsoft.com/office/drawing/2014/main" id="{E219CD19-9B7D-8F41-690E-4A5CFC16CCE4}"/>
              </a:ext>
            </a:extLst>
          </p:cNvPr>
          <p:cNvSpPr>
            <a:spLocks noGrp="1" noChangeArrowheads="1"/>
          </p:cNvSpPr>
          <p:nvPr>
            <p:ph type="sldNum" sz="quarter" idx="4"/>
          </p:nvPr>
        </p:nvSpPr>
        <p:spPr bwMode="auto">
          <a:xfrm>
            <a:off x="3937000" y="8774113"/>
            <a:ext cx="30130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752" tIns="45877" rIns="91752" bIns="45877" numCol="1" anchor="b" anchorCtr="0" compatLnSpc="1">
            <a:prstTxWarp prst="textNoShape">
              <a:avLst/>
            </a:prstTxWarp>
          </a:bodyPr>
          <a:lstStyle>
            <a:lvl1pPr algn="r" defTabSz="915988">
              <a:defRPr sz="1200">
                <a:latin typeface="Times New Roman" panose="02020603050405020304" pitchFamily="18" charset="0"/>
              </a:defRPr>
            </a:lvl1pPr>
          </a:lstStyle>
          <a:p>
            <a:fld id="{EC5C4722-B425-3240-B978-A4B842AD53F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17D2C289-DAB6-B1E0-254D-3453855176AB}"/>
              </a:ext>
            </a:extLst>
          </p:cNvPr>
          <p:cNvSpPr>
            <a:spLocks noGrp="1" noRot="1" noChangeAspect="1" noChangeArrowheads="1" noTextEdit="1"/>
          </p:cNvSpPr>
          <p:nvPr>
            <p:ph type="sldImg"/>
          </p:nvPr>
        </p:nvSpPr>
        <p:spPr>
          <a:ln cap="flat">
            <a:headEnd type="none" w="med" len="med"/>
            <a:tailEnd type="none" w="med" len="med"/>
          </a:ln>
        </p:spPr>
      </p:sp>
      <p:sp>
        <p:nvSpPr>
          <p:cNvPr id="56323" name="Slide Number Placeholder 3">
            <a:extLst>
              <a:ext uri="{FF2B5EF4-FFF2-40B4-BE49-F238E27FC236}">
                <a16:creationId xmlns:a16="http://schemas.microsoft.com/office/drawing/2014/main" id="{74F28043-7C4D-2CE8-1CA1-7B9C70463F75}"/>
              </a:ext>
            </a:extLst>
          </p:cNvPr>
          <p:cNvSpPr>
            <a:spLocks noGrp="1" noChangeArrowheads="1"/>
          </p:cNvSpPr>
          <p:nvPr>
            <p:ph type="sldNum" sz="quarter" idx="4"/>
          </p:nvPr>
        </p:nvSpPr>
        <p:spPr>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pPr defTabSz="914400" eaLnBrk="1" hangingPunct="1"/>
            <a:fld id="{41D59917-0AE9-F349-B2A6-FCC5EF3B4E7F}" type="slidenum">
              <a:rPr lang="en-US" altLang="en-US" sz="1300">
                <a:latin typeface="Calibri" panose="020F0502020204030204" pitchFamily="34" charset="0"/>
              </a:rPr>
              <a:pPr defTabSz="914400" eaLnBrk="1" hangingPunct="1"/>
              <a:t>31</a:t>
            </a:fld>
            <a:endParaRPr lang="en-US" altLang="en-US" sz="130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014BA04E-EFEA-DE79-C164-FC1D6A30FDE6}"/>
              </a:ext>
            </a:extLst>
          </p:cNvPr>
          <p:cNvSpPr>
            <a:spLocks noGrp="1" noRot="1" noChangeAspect="1" noChangeArrowheads="1" noTextEdit="1"/>
          </p:cNvSpPr>
          <p:nvPr>
            <p:ph type="sldImg"/>
          </p:nvPr>
        </p:nvSpPr>
        <p:spPr>
          <a:ln cap="flat">
            <a:headEnd type="none" w="med" len="med"/>
            <a:tailEnd type="none" w="med" len="med"/>
          </a:ln>
        </p:spPr>
      </p:sp>
      <p:sp>
        <p:nvSpPr>
          <p:cNvPr id="57347" name="Slide Number Placeholder 3">
            <a:extLst>
              <a:ext uri="{FF2B5EF4-FFF2-40B4-BE49-F238E27FC236}">
                <a16:creationId xmlns:a16="http://schemas.microsoft.com/office/drawing/2014/main" id="{B259EA0A-88C9-A7A0-E7D4-183CF0D43634}"/>
              </a:ext>
            </a:extLst>
          </p:cNvPr>
          <p:cNvSpPr>
            <a:spLocks noGrp="1" noChangeArrowheads="1"/>
          </p:cNvSpPr>
          <p:nvPr>
            <p:ph type="sldNum" sz="quarter" idx="4"/>
          </p:nvPr>
        </p:nvSpPr>
        <p:spPr>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pPr defTabSz="914400" eaLnBrk="1" hangingPunct="1"/>
            <a:fld id="{DF560A26-17F0-B945-B2F4-B0F57CB7A3C1}" type="slidenum">
              <a:rPr lang="en-US" altLang="en-US" sz="1300">
                <a:latin typeface="Calibri" panose="020F0502020204030204" pitchFamily="34" charset="0"/>
              </a:rPr>
              <a:pPr defTabSz="914400" eaLnBrk="1" hangingPunct="1"/>
              <a:t>32</a:t>
            </a:fld>
            <a:endParaRPr lang="en-US" altLang="en-US" sz="130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3BD19356-8D0C-3B61-0931-12F72CE4BD04}"/>
              </a:ext>
            </a:extLst>
          </p:cNvPr>
          <p:cNvSpPr>
            <a:spLocks noGrp="1" noRot="1" noChangeAspect="1" noChangeArrowheads="1" noTextEdit="1"/>
          </p:cNvSpPr>
          <p:nvPr>
            <p:ph type="sldImg"/>
          </p:nvPr>
        </p:nvSpPr>
        <p:spPr>
          <a:ln cap="flat">
            <a:headEnd type="none" w="med" len="med"/>
            <a:tailEnd type="none" w="med" len="med"/>
          </a:ln>
        </p:spPr>
      </p:sp>
      <p:sp>
        <p:nvSpPr>
          <p:cNvPr id="58371" name="Slide Number Placeholder 3">
            <a:extLst>
              <a:ext uri="{FF2B5EF4-FFF2-40B4-BE49-F238E27FC236}">
                <a16:creationId xmlns:a16="http://schemas.microsoft.com/office/drawing/2014/main" id="{7D1B7BAD-3FE5-600C-E4F1-E26F0833F0D2}"/>
              </a:ext>
            </a:extLst>
          </p:cNvPr>
          <p:cNvSpPr>
            <a:spLocks noGrp="1" noChangeArrowheads="1"/>
          </p:cNvSpPr>
          <p:nvPr>
            <p:ph type="sldNum" sz="quarter" idx="4"/>
          </p:nvPr>
        </p:nvSpPr>
        <p:spPr>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pPr defTabSz="914400" eaLnBrk="1" hangingPunct="1"/>
            <a:fld id="{2E34C2F7-580E-664F-AC28-2F48476C49CB}" type="slidenum">
              <a:rPr lang="en-US" altLang="en-US" sz="1300">
                <a:latin typeface="Calibri" panose="020F0502020204030204" pitchFamily="34" charset="0"/>
              </a:rPr>
              <a:pPr defTabSz="914400" eaLnBrk="1" hangingPunct="1"/>
              <a:t>38</a:t>
            </a:fld>
            <a:endParaRPr lang="en-US" altLang="en-US" sz="130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4350E01C-3394-CAC5-D4E0-3663D29FEC08}"/>
              </a:ext>
            </a:extLst>
          </p:cNvPr>
          <p:cNvSpPr>
            <a:spLocks noGrp="1" noRot="1" noChangeAspect="1" noChangeArrowheads="1" noTextEdit="1"/>
          </p:cNvSpPr>
          <p:nvPr>
            <p:ph type="sldImg"/>
          </p:nvPr>
        </p:nvSpPr>
        <p:spPr>
          <a:ln cap="flat">
            <a:headEnd type="none" w="med" len="med"/>
            <a:tailEnd type="none" w="med" len="med"/>
          </a:ln>
        </p:spPr>
      </p:sp>
      <p:sp>
        <p:nvSpPr>
          <p:cNvPr id="59395" name="Slide Number Placeholder 3">
            <a:extLst>
              <a:ext uri="{FF2B5EF4-FFF2-40B4-BE49-F238E27FC236}">
                <a16:creationId xmlns:a16="http://schemas.microsoft.com/office/drawing/2014/main" id="{28C6CD30-EA4A-7966-3C91-77144AFA86EA}"/>
              </a:ext>
            </a:extLst>
          </p:cNvPr>
          <p:cNvSpPr>
            <a:spLocks noGrp="1" noChangeArrowheads="1"/>
          </p:cNvSpPr>
          <p:nvPr>
            <p:ph type="sldNum" sz="quarter" idx="4"/>
          </p:nvPr>
        </p:nvSpPr>
        <p:spPr>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pPr defTabSz="914400" eaLnBrk="1" hangingPunct="1"/>
            <a:fld id="{99AD9ED8-C778-FC4F-A1C2-261531EAD01A}" type="slidenum">
              <a:rPr lang="en-US" altLang="en-US" sz="1300">
                <a:latin typeface="Calibri" panose="020F0502020204030204" pitchFamily="34" charset="0"/>
              </a:rPr>
              <a:pPr defTabSz="914400" eaLnBrk="1" hangingPunct="1"/>
              <a:t>39</a:t>
            </a:fld>
            <a:endParaRPr lang="en-US" altLang="en-US" sz="130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1346D2E5-704E-9E2A-AA27-78088A6119D3}"/>
              </a:ext>
            </a:extLst>
          </p:cNvPr>
          <p:cNvSpPr>
            <a:spLocks noGrp="1" noRot="1" noChangeAspect="1" noChangeArrowheads="1" noTextEdit="1"/>
          </p:cNvSpPr>
          <p:nvPr>
            <p:ph type="sldImg"/>
          </p:nvPr>
        </p:nvSpPr>
        <p:spPr>
          <a:ln cap="flat">
            <a:headEnd type="none" w="med" len="med"/>
            <a:tailEnd type="none" w="med" len="med"/>
          </a:ln>
        </p:spPr>
      </p:sp>
      <p:sp>
        <p:nvSpPr>
          <p:cNvPr id="60419" name="Slide Number Placeholder 3">
            <a:extLst>
              <a:ext uri="{FF2B5EF4-FFF2-40B4-BE49-F238E27FC236}">
                <a16:creationId xmlns:a16="http://schemas.microsoft.com/office/drawing/2014/main" id="{D3BFC553-CF4D-1261-45E1-A83B135682A0}"/>
              </a:ext>
            </a:extLst>
          </p:cNvPr>
          <p:cNvSpPr>
            <a:spLocks noGrp="1" noChangeArrowheads="1"/>
          </p:cNvSpPr>
          <p:nvPr>
            <p:ph type="sldNum" sz="quarter" idx="4"/>
          </p:nvPr>
        </p:nvSpPr>
        <p:spPr>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pPr defTabSz="914400" eaLnBrk="1" hangingPunct="1"/>
            <a:fld id="{AFD585B8-3992-7049-ABDB-B319DE872F03}" type="slidenum">
              <a:rPr lang="en-US" altLang="en-US" sz="1300">
                <a:latin typeface="Calibri" panose="020F0502020204030204" pitchFamily="34" charset="0"/>
              </a:rPr>
              <a:pPr defTabSz="914400" eaLnBrk="1" hangingPunct="1"/>
              <a:t>40</a:t>
            </a:fld>
            <a:endParaRPr lang="en-US" altLang="en-US" sz="130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BB158ADD-BF2A-D407-C5BF-722D73960104}"/>
              </a:ext>
            </a:extLst>
          </p:cNvPr>
          <p:cNvSpPr>
            <a:spLocks noGrp="1" noRot="1" noChangeAspect="1" noChangeArrowheads="1" noTextEdit="1"/>
          </p:cNvSpPr>
          <p:nvPr>
            <p:ph type="sldImg"/>
          </p:nvPr>
        </p:nvSpPr>
        <p:spPr>
          <a:ln cap="flat">
            <a:headEnd type="none" w="med" len="med"/>
            <a:tailEnd type="none" w="med" len="med"/>
          </a:ln>
        </p:spPr>
      </p:sp>
      <p:sp>
        <p:nvSpPr>
          <p:cNvPr id="61443" name="Slide Number Placeholder 3">
            <a:extLst>
              <a:ext uri="{FF2B5EF4-FFF2-40B4-BE49-F238E27FC236}">
                <a16:creationId xmlns:a16="http://schemas.microsoft.com/office/drawing/2014/main" id="{0AE60DF7-6315-327E-0A19-65ED66B9C2A6}"/>
              </a:ext>
            </a:extLst>
          </p:cNvPr>
          <p:cNvSpPr>
            <a:spLocks noGrp="1" noChangeArrowheads="1"/>
          </p:cNvSpPr>
          <p:nvPr>
            <p:ph type="sldNum" sz="quarter" idx="4"/>
          </p:nvPr>
        </p:nvSpPr>
        <p:spPr>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pPr defTabSz="914400" eaLnBrk="1" hangingPunct="1"/>
            <a:fld id="{DD71C057-63D2-4B4C-8612-470CD5951A9E}" type="slidenum">
              <a:rPr lang="en-US" altLang="en-US" sz="1300">
                <a:latin typeface="Calibri" panose="020F0502020204030204" pitchFamily="34" charset="0"/>
              </a:rPr>
              <a:pPr defTabSz="914400" eaLnBrk="1" hangingPunct="1"/>
              <a:t>41</a:t>
            </a:fld>
            <a:endParaRPr lang="en-US" altLang="en-US" sz="1300">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217082A6-6E9A-8CA2-E177-78E8AE3EDD48}"/>
              </a:ext>
            </a:extLst>
          </p:cNvPr>
          <p:cNvSpPr>
            <a:spLocks noGrp="1" noRot="1" noChangeAspect="1" noChangeArrowheads="1" noTextEdit="1"/>
          </p:cNvSpPr>
          <p:nvPr>
            <p:ph type="sldImg"/>
          </p:nvPr>
        </p:nvSpPr>
        <p:spPr>
          <a:ln cap="flat">
            <a:headEnd type="none" w="med" len="med"/>
            <a:tailEnd type="none" w="med" len="med"/>
          </a:ln>
        </p:spPr>
      </p:sp>
      <p:sp>
        <p:nvSpPr>
          <p:cNvPr id="62467" name="Slide Number Placeholder 3">
            <a:extLst>
              <a:ext uri="{FF2B5EF4-FFF2-40B4-BE49-F238E27FC236}">
                <a16:creationId xmlns:a16="http://schemas.microsoft.com/office/drawing/2014/main" id="{38A9CA70-C704-8FFD-5BAA-90193F5CDD02}"/>
              </a:ext>
            </a:extLst>
          </p:cNvPr>
          <p:cNvSpPr>
            <a:spLocks noGrp="1" noChangeArrowheads="1"/>
          </p:cNvSpPr>
          <p:nvPr>
            <p:ph type="sldNum" sz="quarter" idx="4"/>
          </p:nvPr>
        </p:nvSpPr>
        <p:spPr>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pPr defTabSz="914400" eaLnBrk="1" hangingPunct="1"/>
            <a:fld id="{D80667DA-C488-B64F-8868-D97EC3F86F7A}" type="slidenum">
              <a:rPr lang="en-US" altLang="en-US" sz="1300">
                <a:latin typeface="Calibri" panose="020F0502020204030204" pitchFamily="34" charset="0"/>
              </a:rPr>
              <a:pPr defTabSz="914400" eaLnBrk="1" hangingPunct="1"/>
              <a:t>42</a:t>
            </a:fld>
            <a:endParaRPr lang="en-US" altLang="en-US" sz="1300">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CD52FDC5-E6A8-EEAB-4ADE-059933D9BF67}"/>
              </a:ext>
            </a:extLst>
          </p:cNvPr>
          <p:cNvSpPr>
            <a:spLocks noGrp="1" noRot="1" noChangeAspect="1" noChangeArrowheads="1" noTextEdit="1"/>
          </p:cNvSpPr>
          <p:nvPr>
            <p:ph type="sldImg"/>
          </p:nvPr>
        </p:nvSpPr>
        <p:spPr>
          <a:ln cap="flat">
            <a:headEnd type="none" w="med" len="med"/>
            <a:tailEnd type="none" w="med" len="med"/>
          </a:ln>
        </p:spPr>
      </p:sp>
      <p:sp>
        <p:nvSpPr>
          <p:cNvPr id="63491" name="Slide Number Placeholder 3">
            <a:extLst>
              <a:ext uri="{FF2B5EF4-FFF2-40B4-BE49-F238E27FC236}">
                <a16:creationId xmlns:a16="http://schemas.microsoft.com/office/drawing/2014/main" id="{922C756E-88C7-5820-3882-9848DFA417F8}"/>
              </a:ext>
            </a:extLst>
          </p:cNvPr>
          <p:cNvSpPr>
            <a:spLocks noGrp="1" noChangeArrowheads="1"/>
          </p:cNvSpPr>
          <p:nvPr>
            <p:ph type="sldNum" sz="quarter" idx="4"/>
          </p:nvPr>
        </p:nvSpPr>
        <p:spPr>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lstStyle>
            <a:lvl1pPr defTabSz="904875" eaLnBrk="0" hangingPunct="0">
              <a:defRPr sz="2400">
                <a:solidFill>
                  <a:srgbClr val="000000"/>
                </a:solidFill>
                <a:latin typeface="Arial" panose="020B0604020202020204" pitchFamily="34" charset="0"/>
                <a:ea typeface="ヒラギノ角ゴ Pro W3" panose="020B0300000000000000" pitchFamily="34" charset="-128"/>
              </a:defRPr>
            </a:lvl1pPr>
            <a:lvl2pPr defTabSz="904875" eaLnBrk="0" hangingPunct="0">
              <a:defRPr sz="2400">
                <a:solidFill>
                  <a:srgbClr val="000000"/>
                </a:solidFill>
                <a:latin typeface="Arial" panose="020B0604020202020204" pitchFamily="34" charset="0"/>
                <a:ea typeface="ヒラギノ角ゴ Pro W3" panose="020B0300000000000000" pitchFamily="34" charset="-128"/>
              </a:defRPr>
            </a:lvl2pPr>
            <a:lvl3pPr defTabSz="904875" eaLnBrk="0" hangingPunct="0">
              <a:defRPr sz="2400">
                <a:solidFill>
                  <a:srgbClr val="000000"/>
                </a:solidFill>
                <a:latin typeface="Arial" panose="020B0604020202020204" pitchFamily="34" charset="0"/>
                <a:ea typeface="ヒラギノ角ゴ Pro W3" panose="020B0300000000000000" pitchFamily="34" charset="-128"/>
              </a:defRPr>
            </a:lvl3pPr>
            <a:lvl4pPr defTabSz="904875" eaLnBrk="0" hangingPunct="0">
              <a:defRPr sz="2400">
                <a:solidFill>
                  <a:srgbClr val="000000"/>
                </a:solidFill>
                <a:latin typeface="Arial" panose="020B0604020202020204" pitchFamily="34" charset="0"/>
                <a:ea typeface="ヒラギノ角ゴ Pro W3" panose="020B0300000000000000" pitchFamily="34" charset="-128"/>
              </a:defRPr>
            </a:lvl4pPr>
            <a:lvl5pPr defTabSz="904875" eaLnBrk="0" hangingPunct="0">
              <a:defRPr sz="2400">
                <a:solidFill>
                  <a:srgbClr val="000000"/>
                </a:solidFill>
                <a:latin typeface="Arial" panose="020B0604020202020204" pitchFamily="34" charset="0"/>
                <a:ea typeface="ヒラギノ角ゴ Pro W3" panose="020B0300000000000000" pitchFamily="34" charset="-128"/>
              </a:defRPr>
            </a:lvl5pPr>
            <a:lvl6pPr defTabSz="904875"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defTabSz="904875"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defTabSz="904875"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defTabSz="904875"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pPr eaLnBrk="1" hangingPunct="1"/>
            <a:fld id="{E4335BF2-D1B4-DA41-A885-18BDC26AA0BF}" type="slidenum">
              <a:rPr lang="en-US" altLang="en-US" sz="1300">
                <a:latin typeface="Calibri" panose="020F0502020204030204" pitchFamily="34" charset="0"/>
              </a:rPr>
              <a:pPr eaLnBrk="1" hangingPunct="1"/>
              <a:t>43</a:t>
            </a:fld>
            <a:endParaRPr lang="en-US" altLang="en-US" sz="130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759B8DF3-BD3E-10DE-F462-A9250BE9C794}"/>
              </a:ext>
            </a:extLst>
          </p:cNvPr>
          <p:cNvSpPr/>
          <p:nvPr/>
        </p:nvSpPr>
        <p:spPr>
          <a:xfrm>
            <a:off x="-6350" y="-12700"/>
            <a:ext cx="8091488" cy="6877050"/>
          </a:xfrm>
          <a:custGeom>
            <a:avLst/>
            <a:gdLst>
              <a:gd name="connsiteX0" fmla="*/ 1373 w 8092549"/>
              <a:gd name="connsiteY0" fmla="*/ 3175 h 5157259"/>
              <a:gd name="connsiteX1" fmla="*/ 4393414 w 8092549"/>
              <a:gd name="connsiteY1" fmla="*/ 0 h 5157259"/>
              <a:gd name="connsiteX2" fmla="*/ 8092549 w 8092549"/>
              <a:gd name="connsiteY2" fmla="*/ 5152758 h 5157259"/>
              <a:gd name="connsiteX3" fmla="*/ 315 w 8092549"/>
              <a:gd name="connsiteY3" fmla="*/ 5157259 h 5157259"/>
              <a:gd name="connsiteX4" fmla="*/ 1373 w 8092549"/>
              <a:gd name="connsiteY4" fmla="*/ 3175 h 51572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92549" h="5157259">
                <a:moveTo>
                  <a:pt x="1373" y="3175"/>
                </a:moveTo>
                <a:lnTo>
                  <a:pt x="4393414" y="0"/>
                </a:lnTo>
                <a:lnTo>
                  <a:pt x="8092549" y="5152758"/>
                </a:lnTo>
                <a:lnTo>
                  <a:pt x="315" y="5157259"/>
                </a:lnTo>
                <a:cubicBezTo>
                  <a:pt x="-1096" y="3466748"/>
                  <a:pt x="2784" y="1693686"/>
                  <a:pt x="1373" y="3175"/>
                </a:cubicBezTo>
                <a:close/>
              </a:path>
            </a:pathLst>
          </a:custGeom>
          <a:solidFill>
            <a:srgbClr val="872434"/>
          </a:solidFill>
          <a:ln w="6350" cap="flat" cmpd="sng" algn="ctr">
            <a:noFill/>
            <a:prstDash val="solid"/>
            <a:miter lim="800000"/>
            <a:headEnd type="none" w="med" len="med"/>
            <a:tailEnd type="none" w="med" len="med"/>
          </a:ln>
          <a:effectLst/>
        </p:spPr>
        <p:txBody>
          <a:bodyPr anchor="ctr"/>
          <a:lstStyle/>
          <a:p>
            <a:pPr algn="ctr" eaLnBrk="0" hangingPunct="0">
              <a:buSzTx/>
            </a:pPr>
            <a:endParaRPr lang="en-US" sz="1800">
              <a:solidFill>
                <a:schemeClr val="lt1"/>
              </a:solidFill>
              <a:latin typeface="+mn-lt"/>
              <a:ea typeface="+mn-ea"/>
            </a:endParaRPr>
          </a:p>
        </p:txBody>
      </p:sp>
      <p:pic>
        <p:nvPicPr>
          <p:cNvPr id="5" name="Picture 13" descr="logo.png">
            <a:extLst>
              <a:ext uri="{FF2B5EF4-FFF2-40B4-BE49-F238E27FC236}">
                <a16:creationId xmlns:a16="http://schemas.microsoft.com/office/drawing/2014/main" id="{28474DA0-6AB5-B47B-BCC7-9CFCD941E5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7525" y="725488"/>
            <a:ext cx="193357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cxnSp>
        <p:nvCxnSpPr>
          <p:cNvPr id="6" name="Straight Connector 12">
            <a:extLst>
              <a:ext uri="{FF2B5EF4-FFF2-40B4-BE49-F238E27FC236}">
                <a16:creationId xmlns:a16="http://schemas.microsoft.com/office/drawing/2014/main" id="{48F3F2B3-0B54-1044-B96B-B9B82A1F2BBC}"/>
              </a:ext>
            </a:extLst>
          </p:cNvPr>
          <p:cNvCxnSpPr>
            <a:cxnSpLocks noChangeShapeType="1"/>
          </p:cNvCxnSpPr>
          <p:nvPr/>
        </p:nvCxnSpPr>
        <p:spPr bwMode="auto">
          <a:xfrm>
            <a:off x="639763" y="4445000"/>
            <a:ext cx="549275" cy="0"/>
          </a:xfrm>
          <a:prstGeom prst="line">
            <a:avLst/>
          </a:prstGeom>
          <a:noFill/>
          <a:ln w="12700" algn="ctr">
            <a:solidFill>
              <a:schemeClr val="bg1"/>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ctrTitle"/>
          </p:nvPr>
        </p:nvSpPr>
        <p:spPr>
          <a:xfrm>
            <a:off x="637794" y="2194560"/>
            <a:ext cx="5040630" cy="2048256"/>
          </a:xfrm>
        </p:spPr>
        <p:txBody>
          <a:bodyPr anchor="b">
            <a:normAutofit/>
          </a:bodyPr>
          <a:lstStyle>
            <a:lvl1pPr algn="l">
              <a:defRPr sz="3450" baseline="0">
                <a:solidFill>
                  <a:schemeClr val="bg1"/>
                </a:solidFill>
              </a:defRPr>
            </a:lvl1pPr>
          </a:lstStyle>
          <a:p>
            <a:r>
              <a:rPr lang="en-US" altLang="en-US" noProof="0"/>
              <a:t>Click to edit Master title style</a:t>
            </a:r>
          </a:p>
        </p:txBody>
      </p:sp>
      <p:sp>
        <p:nvSpPr>
          <p:cNvPr id="3" name="Subtitle 2"/>
          <p:cNvSpPr>
            <a:spLocks noGrp="1"/>
          </p:cNvSpPr>
          <p:nvPr>
            <p:ph type="subTitle" idx="1"/>
          </p:nvPr>
        </p:nvSpPr>
        <p:spPr>
          <a:xfrm>
            <a:off x="637794" y="5458968"/>
            <a:ext cx="6398514" cy="484632"/>
          </a:xfrm>
        </p:spPr>
        <p:txBody>
          <a:bodyPr/>
          <a:lstStyle>
            <a:lvl1pPr marL="0" indent="0" algn="l">
              <a:buNone/>
              <a:defRPr sz="1800"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ltLang="en-US" noProof="0"/>
              <a:t>Click to edit Master subtitle style</a:t>
            </a:r>
          </a:p>
        </p:txBody>
      </p:sp>
      <p:sp>
        <p:nvSpPr>
          <p:cNvPr id="7" name="Date Placeholder 3">
            <a:extLst>
              <a:ext uri="{FF2B5EF4-FFF2-40B4-BE49-F238E27FC236}">
                <a16:creationId xmlns:a16="http://schemas.microsoft.com/office/drawing/2014/main" id="{886050B9-7801-0C25-4D07-48E9102C7186}"/>
              </a:ext>
            </a:extLst>
          </p:cNvPr>
          <p:cNvSpPr>
            <a:spLocks noGrp="1"/>
          </p:cNvSpPr>
          <p:nvPr>
            <p:ph type="dt" sz="half" idx="10"/>
          </p:nvPr>
        </p:nvSpPr>
        <p:spPr>
          <a:xfrm>
            <a:off x="644525" y="4718050"/>
            <a:ext cx="5033963" cy="338138"/>
          </a:xfrm>
          <a:prstGeom prst="rect">
            <a:avLst/>
          </a:prstGeom>
          <a:ln cap="flat" algn="ctr">
            <a:round/>
            <a:headEnd type="none" w="med" len="med"/>
            <a:tailEnd type="none" w="med" len="med"/>
          </a:ln>
        </p:spPr>
        <p:txBody>
          <a:bodyPr vert="horz" wrap="square" lIns="0" tIns="0" rIns="0" bIns="45720" numCol="1" anchor="t" anchorCtr="0" compatLnSpc="1">
            <a:prstTxWarp prst="textNoShape">
              <a:avLst/>
            </a:prstTxWarp>
          </a:bodyPr>
          <a:lstStyle>
            <a:lvl1pPr eaLnBrk="0" hangingPunct="0">
              <a:defRPr sz="1300">
                <a:solidFill>
                  <a:srgbClr val="FFFFFF"/>
                </a:solidFill>
              </a:defRPr>
            </a:lvl1pPr>
          </a:lstStyle>
          <a:p>
            <a:r>
              <a:rPr lang="en-US" altLang="en-US"/>
              <a:t>SEPTEMBER 8, 2018</a:t>
            </a:r>
          </a:p>
        </p:txBody>
      </p:sp>
    </p:spTree>
    <p:extLst>
      <p:ext uri="{BB962C8B-B14F-4D97-AF65-F5344CB8AC3E}">
        <p14:creationId xmlns:p14="http://schemas.microsoft.com/office/powerpoint/2010/main" val="33645060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6963" y="1014413"/>
            <a:ext cx="7681912" cy="631825"/>
          </a:xfrm>
        </p:spPr>
        <p:txBody>
          <a:bodyPr/>
          <a:lstStyle>
            <a:lvl1pPr>
              <a:defRPr sz="4000"/>
            </a:lvl1pPr>
          </a:lstStyle>
          <a:p>
            <a:r>
              <a:rPr lang="en-US" altLang="en-US" noProof="0"/>
              <a:t>Click to edit Master title style</a:t>
            </a:r>
          </a:p>
        </p:txBody>
      </p:sp>
      <p:sp>
        <p:nvSpPr>
          <p:cNvPr id="3" name="Content Placeholder 2"/>
          <p:cNvSpPr>
            <a:spLocks noGrp="1"/>
          </p:cNvSpPr>
          <p:nvPr>
            <p:ph idx="1"/>
          </p:nvPr>
        </p:nvSpPr>
        <p:spPr>
          <a:xfrm>
            <a:off x="1096963" y="2112963"/>
            <a:ext cx="7681912" cy="4114800"/>
          </a:xfrm>
        </p:spPr>
        <p:txBody>
          <a:bodyPr/>
          <a:lstStyle>
            <a:lvl1pPr marL="576072" indent="-576072">
              <a:defRPr sz="3200"/>
            </a:lvl1pPr>
            <a:lvl4pPr>
              <a:buSzPct val="90000"/>
              <a:defRPr/>
            </a:lvl4pPr>
            <a:lvl5pPr marL="658368">
              <a:defRPr>
                <a:latin typeface="Arial" pitchFamily="34" charset="0"/>
                <a:cs typeface="Arial" pitchFamily="34" charset="0"/>
              </a:defRPr>
            </a:lvl5pPr>
            <a:lvl6pPr marL="658368">
              <a:defRPr>
                <a:latin typeface="Arial" pitchFamily="34" charset="0"/>
                <a:cs typeface="Arial" pitchFamily="34" charset="0"/>
              </a:defRPr>
            </a:lvl6pPr>
            <a:lvl7pPr marL="658368">
              <a:defRPr>
                <a:latin typeface="Arial" pitchFamily="34" charset="0"/>
                <a:cs typeface="Arial" pitchFamily="34" charset="0"/>
              </a:defRPr>
            </a:lvl7pPr>
            <a:lvl8pPr marL="658368">
              <a:defRPr>
                <a:latin typeface="Arial" pitchFamily="34" charset="0"/>
                <a:cs typeface="Arial" pitchFamily="34" charset="0"/>
              </a:defRPr>
            </a:lvl8pPr>
            <a:lvl9pPr marL="658368">
              <a:defRPr>
                <a:latin typeface="Arial" pitchFamily="34" charset="0"/>
                <a:cs typeface="Arial" pitchFamily="34" charset="0"/>
              </a:defRPr>
            </a:lvl9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Footer Placeholder 4">
            <a:extLst>
              <a:ext uri="{FF2B5EF4-FFF2-40B4-BE49-F238E27FC236}">
                <a16:creationId xmlns:a16="http://schemas.microsoft.com/office/drawing/2014/main" id="{1765E1A2-F3DD-CDE6-FA02-694E93652BAB}"/>
              </a:ext>
            </a:extLst>
          </p:cNvPr>
          <p:cNvSpPr>
            <a:spLocks noGrp="1"/>
          </p:cNvSpPr>
          <p:nvPr>
            <p:ph type="ftr" sz="quarter" idx="10"/>
          </p:nvPr>
        </p:nvSpPr>
        <p:spPr/>
        <p:txBody>
          <a:bodyPr/>
          <a:lstStyle>
            <a:lvl1pPr>
              <a:defRPr/>
            </a:lvl1pPr>
          </a:lstStyle>
          <a:p>
            <a:endParaRPr lang="en-US"/>
          </a:p>
        </p:txBody>
      </p:sp>
      <p:sp>
        <p:nvSpPr>
          <p:cNvPr id="5" name="Slide Number Placeholder 5">
            <a:extLst>
              <a:ext uri="{FF2B5EF4-FFF2-40B4-BE49-F238E27FC236}">
                <a16:creationId xmlns:a16="http://schemas.microsoft.com/office/drawing/2014/main" id="{F2377607-9468-B3A9-CB24-5B7DA8510D40}"/>
              </a:ext>
            </a:extLst>
          </p:cNvPr>
          <p:cNvSpPr>
            <a:spLocks noGrp="1" noChangeArrowheads="1"/>
          </p:cNvSpPr>
          <p:nvPr>
            <p:ph type="sldNum" sz="quarter" idx="11"/>
          </p:nvPr>
        </p:nvSpPr>
        <p:spPr>
          <a:ln/>
        </p:spPr>
        <p:txBody>
          <a:bodyPr/>
          <a:lstStyle>
            <a:lvl1pPr>
              <a:defRPr/>
            </a:lvl1pPr>
          </a:lstStyle>
          <a:p>
            <a:fld id="{819C37B4-C12B-E74E-87A8-93F0E97EE3A3}" type="slidenum">
              <a:rPr lang="en-US" altLang="en-US"/>
              <a:pPr/>
              <a:t>‹#›</a:t>
            </a:fld>
            <a:endParaRPr lang="en-US" altLang="en-US"/>
          </a:p>
        </p:txBody>
      </p:sp>
    </p:spTree>
    <p:extLst>
      <p:ext uri="{BB962C8B-B14F-4D97-AF65-F5344CB8AC3E}">
        <p14:creationId xmlns:p14="http://schemas.microsoft.com/office/powerpoint/2010/main" val="284918406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Title and Content Plain">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61592EB4-9CBD-274C-B937-8FA720270174}"/>
              </a:ext>
            </a:extLst>
          </p:cNvPr>
          <p:cNvSpPr/>
          <p:nvPr/>
        </p:nvSpPr>
        <p:spPr>
          <a:xfrm>
            <a:off x="0" y="0"/>
            <a:ext cx="9144000" cy="427038"/>
          </a:xfrm>
          <a:prstGeom prst="rect">
            <a:avLst/>
          </a:prstGeom>
          <a:solidFill>
            <a:srgbClr val="872434"/>
          </a:solidFill>
          <a:ln w="6350" cap="flat" cmpd="sng" algn="ctr">
            <a:noFill/>
            <a:prstDash val="solid"/>
            <a:miter lim="800000"/>
            <a:headEnd type="none" w="med" len="med"/>
            <a:tailEnd type="none" w="med" len="med"/>
          </a:ln>
          <a:effectLst/>
        </p:spPr>
        <p:txBody>
          <a:bodyPr lIns="0" tIns="0" rIns="0" bIns="0" anchor="ctr"/>
          <a:lstStyle/>
          <a:p>
            <a:pPr algn="ctr" eaLnBrk="0" hangingPunct="0">
              <a:buSzTx/>
            </a:pPr>
            <a:endParaRPr lang="en-US" sz="1800">
              <a:solidFill>
                <a:schemeClr val="lt1"/>
              </a:solidFill>
              <a:latin typeface="+mn-lt"/>
              <a:ea typeface="+mn-ea"/>
            </a:endParaRPr>
          </a:p>
        </p:txBody>
      </p:sp>
      <p:sp>
        <p:nvSpPr>
          <p:cNvPr id="4" name="Rectangle 2053">
            <a:extLst>
              <a:ext uri="{FF2B5EF4-FFF2-40B4-BE49-F238E27FC236}">
                <a16:creationId xmlns:a16="http://schemas.microsoft.com/office/drawing/2014/main" id="{608D35EE-AE5B-CF98-9A00-89746F22A772}"/>
              </a:ext>
            </a:extLst>
          </p:cNvPr>
          <p:cNvSpPr txBox="1">
            <a:spLocks noChangeArrowheads="1"/>
          </p:cNvSpPr>
          <p:nvPr/>
        </p:nvSpPr>
        <p:spPr bwMode="auto">
          <a:xfrm>
            <a:off x="7086600" y="0"/>
            <a:ext cx="1425575" cy="427038"/>
          </a:xfrm>
          <a:prstGeom prst="rect">
            <a:avLst/>
          </a:prstGeom>
          <a:noFill/>
          <a:ln>
            <a:noFill/>
          </a:ln>
        </p:spPr>
        <p:txBody>
          <a:bodyPr lIns="0" tIns="0" rIns="0" bIns="0" anchor="ctr"/>
          <a:lstStyle>
            <a:defPPr>
              <a:defRPr lang="en-US"/>
            </a:defPPr>
            <a:lvl1pPr algn="l" rtl="0" eaLnBrk="0" fontAlgn="base" hangingPunct="0">
              <a:spcBef>
                <a:spcPct val="0"/>
              </a:spcBef>
              <a:spcAft>
                <a:spcPct val="0"/>
              </a:spcAft>
              <a:defRPr sz="1200" kern="1200">
                <a:solidFill>
                  <a:schemeClr val="bg1"/>
                </a:solidFill>
                <a:latin typeface="Arial"/>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a:ea typeface="ＭＳ Ｐゴシック" charset="0"/>
                <a:cs typeface="ＭＳ Ｐゴシック" charset="0"/>
              </a:defRPr>
            </a:lvl5pPr>
            <a:lvl6pPr marL="2286000" algn="l" defTabSz="457200" rtl="0" eaLnBrk="1" latinLnBrk="0" hangingPunct="1">
              <a:defRPr sz="2400" kern="1200">
                <a:solidFill>
                  <a:schemeClr val="tx1"/>
                </a:solidFill>
                <a:latin typeface="Arial"/>
                <a:ea typeface="ＭＳ Ｐゴシック" charset="0"/>
                <a:cs typeface="ＭＳ Ｐゴシック" charset="0"/>
              </a:defRPr>
            </a:lvl6pPr>
            <a:lvl7pPr marL="2743200" algn="l" defTabSz="457200" rtl="0" eaLnBrk="1" latinLnBrk="0" hangingPunct="1">
              <a:defRPr sz="2400" kern="1200">
                <a:solidFill>
                  <a:schemeClr val="tx1"/>
                </a:solidFill>
                <a:latin typeface="Arial"/>
                <a:ea typeface="ＭＳ Ｐゴシック" charset="0"/>
                <a:cs typeface="ＭＳ Ｐゴシック" charset="0"/>
              </a:defRPr>
            </a:lvl7pPr>
            <a:lvl8pPr marL="3200400" algn="l" defTabSz="457200" rtl="0" eaLnBrk="1" latinLnBrk="0" hangingPunct="1">
              <a:defRPr sz="2400" kern="1200">
                <a:solidFill>
                  <a:schemeClr val="tx1"/>
                </a:solidFill>
                <a:latin typeface="Arial"/>
                <a:ea typeface="ＭＳ Ｐゴシック" charset="0"/>
                <a:cs typeface="ＭＳ Ｐゴシック" charset="0"/>
              </a:defRPr>
            </a:lvl8pPr>
            <a:lvl9pPr marL="3657600" algn="l" defTabSz="457200" rtl="0" eaLnBrk="1" latinLnBrk="0" hangingPunct="1">
              <a:defRPr sz="2400" kern="1200">
                <a:solidFill>
                  <a:schemeClr val="tx1"/>
                </a:solidFill>
                <a:latin typeface="Arial"/>
                <a:ea typeface="ＭＳ Ｐゴシック" charset="0"/>
                <a:cs typeface="ＭＳ Ｐゴシック" charset="0"/>
              </a:defRPr>
            </a:lvl9pPr>
          </a:lstStyle>
          <a:p>
            <a:pPr algn="r">
              <a:buSzTx/>
            </a:pPr>
            <a:r>
              <a:rPr lang="en-US" sz="1100" spc="150"/>
              <a:t>WILMERHALE</a:t>
            </a:r>
            <a:endParaRPr lang="en-US" sz="1100" spc="150">
              <a:solidFill>
                <a:schemeClr val="bg2"/>
              </a:solidFill>
            </a:endParaRPr>
          </a:p>
        </p:txBody>
      </p:sp>
      <p:pic>
        <p:nvPicPr>
          <p:cNvPr id="6" name="Picture 15" descr="symbol.png">
            <a:extLst>
              <a:ext uri="{FF2B5EF4-FFF2-40B4-BE49-F238E27FC236}">
                <a16:creationId xmlns:a16="http://schemas.microsoft.com/office/drawing/2014/main" id="{3EBE64C7-1478-82F6-3873-34E7B1D955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112838"/>
            <a:ext cx="328613"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 name="Title 1"/>
          <p:cNvSpPr>
            <a:spLocks noGrp="1"/>
          </p:cNvSpPr>
          <p:nvPr>
            <p:ph type="title"/>
          </p:nvPr>
        </p:nvSpPr>
        <p:spPr>
          <a:xfrm>
            <a:off x="1096963" y="1014413"/>
            <a:ext cx="7681912" cy="631825"/>
          </a:xfrm>
        </p:spPr>
        <p:txBody>
          <a:bodyPr/>
          <a:lstStyle/>
          <a:p>
            <a:r>
              <a:rPr lang="en-US" altLang="en-US" noProof="0"/>
              <a:t>Click to edit Master title style</a:t>
            </a:r>
          </a:p>
        </p:txBody>
      </p:sp>
      <p:sp>
        <p:nvSpPr>
          <p:cNvPr id="5" name="Content Placeholder 2"/>
          <p:cNvSpPr>
            <a:spLocks noGrp="1"/>
          </p:cNvSpPr>
          <p:nvPr>
            <p:ph idx="1"/>
          </p:nvPr>
        </p:nvSpPr>
        <p:spPr>
          <a:xfrm>
            <a:off x="1097280" y="2112264"/>
            <a:ext cx="7680960" cy="4114800"/>
          </a:xfrm>
        </p:spPr>
        <p:txBody>
          <a:bodyPr/>
          <a:lstStyle>
            <a:lvl4pPr>
              <a:buSzPct val="90000"/>
              <a:defRPr/>
            </a:lvl4pPr>
            <a:lvl5pPr marL="658368">
              <a:defRPr>
                <a:latin typeface="Arial" pitchFamily="34" charset="0"/>
                <a:cs typeface="Arial" pitchFamily="34" charset="0"/>
              </a:defRPr>
            </a:lvl5pPr>
            <a:lvl6pPr marL="658368">
              <a:defRPr>
                <a:latin typeface="Arial" pitchFamily="34" charset="0"/>
                <a:cs typeface="Arial" pitchFamily="34" charset="0"/>
              </a:defRPr>
            </a:lvl6pPr>
            <a:lvl7pPr marL="658368">
              <a:defRPr>
                <a:latin typeface="Arial" pitchFamily="34" charset="0"/>
                <a:cs typeface="Arial" pitchFamily="34" charset="0"/>
              </a:defRPr>
            </a:lvl7pPr>
            <a:lvl8pPr marL="658368">
              <a:defRPr>
                <a:latin typeface="Arial" pitchFamily="34" charset="0"/>
                <a:cs typeface="Arial" pitchFamily="34" charset="0"/>
              </a:defRPr>
            </a:lvl8pPr>
            <a:lvl9pPr marL="658368">
              <a:defRPr>
                <a:latin typeface="Arial" pitchFamily="34" charset="0"/>
                <a:cs typeface="Arial" pitchFamily="34" charset="0"/>
              </a:defRPr>
            </a:lvl9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 name="Slide Number Placeholder 3">
            <a:extLst>
              <a:ext uri="{FF2B5EF4-FFF2-40B4-BE49-F238E27FC236}">
                <a16:creationId xmlns:a16="http://schemas.microsoft.com/office/drawing/2014/main" id="{8C6BEB42-7CD7-1BE4-2B20-E14DA73CF2C7}"/>
              </a:ext>
            </a:extLst>
          </p:cNvPr>
          <p:cNvSpPr>
            <a:spLocks noGrp="1" noChangeArrowheads="1"/>
          </p:cNvSpPr>
          <p:nvPr>
            <p:ph type="sldNum" sz="quarter" idx="10"/>
          </p:nvPr>
        </p:nvSpPr>
        <p:spPr/>
        <p:txBody>
          <a:bodyPr/>
          <a:lstStyle>
            <a:lvl1pPr>
              <a:defRPr/>
            </a:lvl1pPr>
          </a:lstStyle>
          <a:p>
            <a:fld id="{BEA4EE45-3729-9645-A966-E28A12FF4756}" type="slidenum">
              <a:rPr lang="en-US" altLang="en-US"/>
              <a:pPr/>
              <a:t>‹#›</a:t>
            </a:fld>
            <a:endParaRPr lang="en-US" altLang="en-US"/>
          </a:p>
        </p:txBody>
      </p:sp>
      <p:sp>
        <p:nvSpPr>
          <p:cNvPr id="8" name="Footer Placeholder 2">
            <a:extLst>
              <a:ext uri="{FF2B5EF4-FFF2-40B4-BE49-F238E27FC236}">
                <a16:creationId xmlns:a16="http://schemas.microsoft.com/office/drawing/2014/main" id="{FDDB3F06-9654-3B8A-6575-D4D7A1798101}"/>
              </a:ext>
            </a:extLst>
          </p:cNvPr>
          <p:cNvSpPr>
            <a:spLocks noGrp="1"/>
          </p:cNvSpPr>
          <p:nvPr>
            <p:ph type="ftr" sz="quarter" idx="11"/>
          </p:nvPr>
        </p:nvSpPr>
        <p:spPr/>
        <p:txBody>
          <a:bodyPr wrap="square" numCol="1" anchorCtr="0" compatLnSpc="1">
            <a:prstTxWarp prst="textNoShape">
              <a:avLst/>
            </a:prstTxWarp>
          </a:bodyPr>
          <a:lstStyle>
            <a:lvl1pPr>
              <a:buSzPct val="100000"/>
              <a:defRPr smtClean="0">
                <a:solidFill>
                  <a:srgbClr val="808080"/>
                </a:solidFill>
                <a:ea typeface="ヒラギノ角ゴ Pro W3" panose="020B0300000000000000" pitchFamily="34" charset="-128"/>
              </a:defRPr>
            </a:lvl1pPr>
          </a:lstStyle>
          <a:p>
            <a:endParaRPr lang="en-US" altLang="en-US"/>
          </a:p>
        </p:txBody>
      </p:sp>
    </p:spTree>
    <p:extLst>
      <p:ext uri="{BB962C8B-B14F-4D97-AF65-F5344CB8AC3E}">
        <p14:creationId xmlns:p14="http://schemas.microsoft.com/office/powerpoint/2010/main" val="286909084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B063B032-F106-FECA-0DCF-3C93322549D8}"/>
              </a:ext>
            </a:extLst>
          </p:cNvPr>
          <p:cNvSpPr/>
          <p:nvPr/>
        </p:nvSpPr>
        <p:spPr>
          <a:xfrm>
            <a:off x="457200" y="1066800"/>
            <a:ext cx="400050" cy="533400"/>
          </a:xfrm>
          <a:prstGeom prst="rect">
            <a:avLst/>
          </a:prstGeom>
          <a:solidFill>
            <a:srgbClr val="F2F2F2"/>
          </a:solidFill>
          <a:ln w="6350" cap="flat" cmpd="sng" algn="ctr">
            <a:noFill/>
            <a:prstDash val="solid"/>
            <a:miter lim="800000"/>
            <a:headEnd type="none" w="med" len="med"/>
            <a:tailEnd type="none" w="med" len="med"/>
          </a:ln>
          <a:effectLst/>
        </p:spPr>
        <p:txBody>
          <a:bodyPr anchor="ctr"/>
          <a:lstStyle/>
          <a:p>
            <a:pPr algn="ctr" eaLnBrk="0" hangingPunct="0">
              <a:buSzTx/>
            </a:pPr>
            <a:endParaRPr lang="en-US" sz="1800">
              <a:solidFill>
                <a:schemeClr val="lt1"/>
              </a:solidFill>
              <a:latin typeface="+mn-lt"/>
              <a:ea typeface="+mn-ea"/>
            </a:endParaRPr>
          </a:p>
        </p:txBody>
      </p:sp>
      <p:sp>
        <p:nvSpPr>
          <p:cNvPr id="2" name="Title 1"/>
          <p:cNvSpPr>
            <a:spLocks noGrp="1"/>
          </p:cNvSpPr>
          <p:nvPr>
            <p:ph type="title"/>
          </p:nvPr>
        </p:nvSpPr>
        <p:spPr>
          <a:xfrm>
            <a:off x="1097280" y="2907792"/>
            <a:ext cx="7680960" cy="1499616"/>
          </a:xfrm>
        </p:spPr>
        <p:txBody>
          <a:bodyPr anchor="b"/>
          <a:lstStyle>
            <a:lvl1pPr>
              <a:defRPr sz="1350" b="0" i="0" kern="0" cap="all" spc="150" baseline="0">
                <a:solidFill>
                  <a:srgbClr val="872434"/>
                </a:solidFill>
                <a:latin typeface="Arial" pitchFamily="34" charset="0"/>
                <a:cs typeface="Arial" pitchFamily="34" charset="0"/>
              </a:defRPr>
            </a:lvl1pPr>
          </a:lstStyle>
          <a:p>
            <a:r>
              <a:rPr lang="en-US" altLang="en-US" noProof="0"/>
              <a:t>Click to edit Master title style</a:t>
            </a:r>
          </a:p>
        </p:txBody>
      </p:sp>
      <p:sp>
        <p:nvSpPr>
          <p:cNvPr id="3" name="Text Placeholder 2"/>
          <p:cNvSpPr>
            <a:spLocks noGrp="1"/>
          </p:cNvSpPr>
          <p:nvPr>
            <p:ph type="body" idx="1"/>
          </p:nvPr>
        </p:nvSpPr>
        <p:spPr>
          <a:xfrm>
            <a:off x="1097280" y="4407408"/>
            <a:ext cx="7680960" cy="1362456"/>
          </a:xfrm>
        </p:spPr>
        <p:txBody>
          <a:bodyPr/>
          <a:lstStyle>
            <a:lvl1pPr marL="0" indent="0">
              <a:buNone/>
              <a:defRPr sz="3450" b="1" i="1" baseline="0">
                <a:solidFill>
                  <a:schemeClr val="tx1"/>
                </a:solidFill>
                <a:latin typeface="Times New Roman" pitchFamily="18" charset="0"/>
                <a:cs typeface="Times New Roman" panose="02020603050405020304" pitchFamily="18"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ltLang="en-US" noProof="0"/>
              <a:t>Click to edit Master text styles</a:t>
            </a:r>
          </a:p>
        </p:txBody>
      </p:sp>
      <p:sp>
        <p:nvSpPr>
          <p:cNvPr id="5" name="Slide Number Placeholder 5">
            <a:extLst>
              <a:ext uri="{FF2B5EF4-FFF2-40B4-BE49-F238E27FC236}">
                <a16:creationId xmlns:a16="http://schemas.microsoft.com/office/drawing/2014/main" id="{A7260440-8698-C340-A20A-12E793C75443}"/>
              </a:ext>
            </a:extLst>
          </p:cNvPr>
          <p:cNvSpPr>
            <a:spLocks noGrp="1" noChangeArrowheads="1"/>
          </p:cNvSpPr>
          <p:nvPr>
            <p:ph type="sldNum" sz="quarter" idx="10"/>
          </p:nvPr>
        </p:nvSpPr>
        <p:spPr/>
        <p:txBody>
          <a:bodyPr/>
          <a:lstStyle>
            <a:lvl1pPr>
              <a:defRPr/>
            </a:lvl1pPr>
          </a:lstStyle>
          <a:p>
            <a:fld id="{94537EDF-5DC7-774E-9847-57068FA780F3}" type="slidenum">
              <a:rPr lang="en-US" altLang="en-US"/>
              <a:pPr/>
              <a:t>‹#›</a:t>
            </a:fld>
            <a:endParaRPr lang="en-US" altLang="en-US"/>
          </a:p>
        </p:txBody>
      </p:sp>
      <p:sp>
        <p:nvSpPr>
          <p:cNvPr id="6" name="Footer Placeholder 4">
            <a:extLst>
              <a:ext uri="{FF2B5EF4-FFF2-40B4-BE49-F238E27FC236}">
                <a16:creationId xmlns:a16="http://schemas.microsoft.com/office/drawing/2014/main" id="{55749738-A5F4-B5FB-707A-C1FD25BF5F92}"/>
              </a:ext>
            </a:extLst>
          </p:cNvPr>
          <p:cNvSpPr>
            <a:spLocks noGrp="1"/>
          </p:cNvSpPr>
          <p:nvPr>
            <p:ph type="ftr" sz="quarter" idx="11"/>
          </p:nvPr>
        </p:nvSpPr>
        <p:spPr/>
        <p:txBody>
          <a:bodyPr wrap="square" numCol="1" anchorCtr="0" compatLnSpc="1">
            <a:prstTxWarp prst="textNoShape">
              <a:avLst/>
            </a:prstTxWarp>
          </a:bodyPr>
          <a:lstStyle>
            <a:lvl1pPr>
              <a:buSzPct val="100000"/>
              <a:defRPr smtClean="0">
                <a:solidFill>
                  <a:srgbClr val="808080"/>
                </a:solidFill>
                <a:ea typeface="ヒラギノ角ゴ Pro W3" panose="020B0300000000000000" pitchFamily="34" charset="-128"/>
              </a:defRPr>
            </a:lvl1pPr>
          </a:lstStyle>
          <a:p>
            <a:endParaRPr lang="en-US" altLang="en-US"/>
          </a:p>
        </p:txBody>
      </p:sp>
    </p:spTree>
    <p:extLst>
      <p:ext uri="{BB962C8B-B14F-4D97-AF65-F5344CB8AC3E}">
        <p14:creationId xmlns:p14="http://schemas.microsoft.com/office/powerpoint/2010/main" val="390260513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1014984"/>
            <a:ext cx="7406640" cy="630936"/>
          </a:xfrm>
        </p:spPr>
        <p:txBody>
          <a:bodyPr/>
          <a:lstStyle/>
          <a:p>
            <a:r>
              <a:rPr lang="en-US" altLang="en-US" noProof="0"/>
              <a:t>Click to edit Master title style</a:t>
            </a:r>
          </a:p>
        </p:txBody>
      </p:sp>
      <p:sp>
        <p:nvSpPr>
          <p:cNvPr id="3" name="Content Placeholder 2"/>
          <p:cNvSpPr>
            <a:spLocks noGrp="1"/>
          </p:cNvSpPr>
          <p:nvPr>
            <p:ph sz="half" idx="1"/>
          </p:nvPr>
        </p:nvSpPr>
        <p:spPr>
          <a:xfrm>
            <a:off x="1097280" y="2112264"/>
            <a:ext cx="3655314" cy="4114800"/>
          </a:xfrm>
        </p:spPr>
        <p:txBody>
          <a:bodyPr/>
          <a:lstStyle>
            <a:lvl5pPr>
              <a:defRPr>
                <a:latin typeface="Arial" pitchFamily="34" charset="0"/>
                <a:cs typeface="Arial" pitchFamily="34" charset="0"/>
              </a:defRPr>
            </a:lvl5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Content Placeholder 3"/>
          <p:cNvSpPr>
            <a:spLocks noGrp="1"/>
          </p:cNvSpPr>
          <p:nvPr>
            <p:ph sz="half" idx="2"/>
          </p:nvPr>
        </p:nvSpPr>
        <p:spPr>
          <a:xfrm>
            <a:off x="4848606" y="2112264"/>
            <a:ext cx="3655314" cy="4114800"/>
          </a:xfrm>
        </p:spPr>
        <p:txBody>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Footer Placeholder 4">
            <a:extLst>
              <a:ext uri="{FF2B5EF4-FFF2-40B4-BE49-F238E27FC236}">
                <a16:creationId xmlns:a16="http://schemas.microsoft.com/office/drawing/2014/main" id="{8DF128D4-BCFA-E21A-323D-10648FEEB882}"/>
              </a:ext>
            </a:extLst>
          </p:cNvPr>
          <p:cNvSpPr>
            <a:spLocks noGrp="1"/>
          </p:cNvSpPr>
          <p:nvPr>
            <p:ph type="ftr" sz="quarter" idx="10"/>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ACD90DE9-E7FE-A4AF-F37F-351AC7978E5C}"/>
              </a:ext>
            </a:extLst>
          </p:cNvPr>
          <p:cNvSpPr>
            <a:spLocks noGrp="1" noChangeArrowheads="1"/>
          </p:cNvSpPr>
          <p:nvPr>
            <p:ph type="sldNum" sz="quarter" idx="11"/>
          </p:nvPr>
        </p:nvSpPr>
        <p:spPr>
          <a:ln/>
        </p:spPr>
        <p:txBody>
          <a:bodyPr/>
          <a:lstStyle>
            <a:lvl1pPr>
              <a:defRPr/>
            </a:lvl1pPr>
          </a:lstStyle>
          <a:p>
            <a:fld id="{C6EB6E29-F52B-6A4F-AA89-93AF1D32EA26}" type="slidenum">
              <a:rPr lang="en-US" altLang="en-US"/>
              <a:pPr/>
              <a:t>‹#›</a:t>
            </a:fld>
            <a:endParaRPr lang="en-US" altLang="en-US"/>
          </a:p>
        </p:txBody>
      </p:sp>
    </p:spTree>
    <p:extLst>
      <p:ext uri="{BB962C8B-B14F-4D97-AF65-F5344CB8AC3E}">
        <p14:creationId xmlns:p14="http://schemas.microsoft.com/office/powerpoint/2010/main" val="423941218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96963" y="1014413"/>
            <a:ext cx="7681912" cy="631825"/>
          </a:xfrm>
        </p:spPr>
        <p:txBody>
          <a:bodyPr/>
          <a:lstStyle/>
          <a:p>
            <a:r>
              <a:rPr lang="en-US" altLang="en-US" noProof="0"/>
              <a:t>Click to edit Master title style</a:t>
            </a:r>
          </a:p>
        </p:txBody>
      </p:sp>
      <p:sp>
        <p:nvSpPr>
          <p:cNvPr id="3" name="Footer Placeholder 4">
            <a:extLst>
              <a:ext uri="{FF2B5EF4-FFF2-40B4-BE49-F238E27FC236}">
                <a16:creationId xmlns:a16="http://schemas.microsoft.com/office/drawing/2014/main" id="{2C3A4DB4-228D-711C-49EF-23F2AD737CC7}"/>
              </a:ext>
            </a:extLst>
          </p:cNvPr>
          <p:cNvSpPr>
            <a:spLocks noGrp="1"/>
          </p:cNvSpPr>
          <p:nvPr>
            <p:ph type="ftr" sz="quarter" idx="10"/>
          </p:nvPr>
        </p:nvSpPr>
        <p:spPr/>
        <p:txBody>
          <a:bodyPr/>
          <a:lstStyle>
            <a:lvl1pPr>
              <a:defRPr/>
            </a:lvl1pPr>
          </a:lstStyle>
          <a:p>
            <a:endParaRPr lang="en-US"/>
          </a:p>
        </p:txBody>
      </p:sp>
      <p:sp>
        <p:nvSpPr>
          <p:cNvPr id="4" name="Slide Number Placeholder 5">
            <a:extLst>
              <a:ext uri="{FF2B5EF4-FFF2-40B4-BE49-F238E27FC236}">
                <a16:creationId xmlns:a16="http://schemas.microsoft.com/office/drawing/2014/main" id="{C5E558CB-0FE0-7727-22B2-0715230D3020}"/>
              </a:ext>
            </a:extLst>
          </p:cNvPr>
          <p:cNvSpPr>
            <a:spLocks noGrp="1" noChangeArrowheads="1"/>
          </p:cNvSpPr>
          <p:nvPr>
            <p:ph type="sldNum" sz="quarter" idx="11"/>
          </p:nvPr>
        </p:nvSpPr>
        <p:spPr>
          <a:ln/>
        </p:spPr>
        <p:txBody>
          <a:bodyPr/>
          <a:lstStyle>
            <a:lvl1pPr>
              <a:defRPr/>
            </a:lvl1pPr>
          </a:lstStyle>
          <a:p>
            <a:fld id="{814C74CD-B9D1-2048-A467-20C2D7B41B01}" type="slidenum">
              <a:rPr lang="en-US" altLang="en-US"/>
              <a:pPr/>
              <a:t>‹#›</a:t>
            </a:fld>
            <a:endParaRPr lang="en-US" altLang="en-US"/>
          </a:p>
        </p:txBody>
      </p:sp>
    </p:spTree>
    <p:extLst>
      <p:ext uri="{BB962C8B-B14F-4D97-AF65-F5344CB8AC3E}">
        <p14:creationId xmlns:p14="http://schemas.microsoft.com/office/powerpoint/2010/main" val="1893680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cSld name="Blank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30B8572-1708-C2A3-8CCA-8E4CCB589212}"/>
              </a:ext>
            </a:extLst>
          </p:cNvPr>
          <p:cNvSpPr/>
          <p:nvPr/>
        </p:nvSpPr>
        <p:spPr>
          <a:xfrm>
            <a:off x="457200" y="1066800"/>
            <a:ext cx="400050" cy="533400"/>
          </a:xfrm>
          <a:prstGeom prst="rect">
            <a:avLst/>
          </a:prstGeom>
          <a:solidFill>
            <a:srgbClr val="FFFFFF">
              <a:lumMod val="95000"/>
            </a:srgbClr>
          </a:solidFill>
          <a:ln w="9525" cap="flat" cmpd="sng" algn="ctr">
            <a:noFill/>
            <a:prstDash val="solid"/>
          </a:ln>
          <a:effectLst/>
        </p:spPr>
        <p:txBody>
          <a:bodyPr anchor="ctr"/>
          <a:lstStyle/>
          <a:p>
            <a:pPr algn="ctr" defTabSz="685800">
              <a:buSzTx/>
            </a:pPr>
            <a:endParaRPr lang="en-US" sz="1350" kern="0">
              <a:solidFill>
                <a:srgbClr val="FFFFFF"/>
              </a:solidFill>
              <a:latin typeface="Arial"/>
              <a:ea typeface="ＭＳ Ｐゴシック" charset="0"/>
            </a:endParaRPr>
          </a:p>
        </p:txBody>
      </p:sp>
      <p:sp>
        <p:nvSpPr>
          <p:cNvPr id="3" name="Slide Number Placeholder 3">
            <a:extLst>
              <a:ext uri="{FF2B5EF4-FFF2-40B4-BE49-F238E27FC236}">
                <a16:creationId xmlns:a16="http://schemas.microsoft.com/office/drawing/2014/main" id="{71E3F824-A59B-B006-9624-4484C07FA31D}"/>
              </a:ext>
            </a:extLst>
          </p:cNvPr>
          <p:cNvSpPr>
            <a:spLocks noGrp="1" noChangeArrowheads="1"/>
          </p:cNvSpPr>
          <p:nvPr>
            <p:ph type="sldNum" sz="quarter" idx="10"/>
          </p:nvPr>
        </p:nvSpPr>
        <p:spPr/>
        <p:txBody>
          <a:bodyPr/>
          <a:lstStyle>
            <a:lvl1pPr>
              <a:defRPr/>
            </a:lvl1pPr>
          </a:lstStyle>
          <a:p>
            <a:fld id="{39F60BD8-C977-7044-889A-EB19B10E42F6}" type="slidenum">
              <a:rPr lang="en-US" altLang="en-US"/>
              <a:pPr/>
              <a:t>‹#›</a:t>
            </a:fld>
            <a:endParaRPr lang="en-US" altLang="en-US"/>
          </a:p>
        </p:txBody>
      </p:sp>
      <p:sp>
        <p:nvSpPr>
          <p:cNvPr id="4" name="Footer Placeholder 2">
            <a:extLst>
              <a:ext uri="{FF2B5EF4-FFF2-40B4-BE49-F238E27FC236}">
                <a16:creationId xmlns:a16="http://schemas.microsoft.com/office/drawing/2014/main" id="{186F8DBF-4297-7F82-2C6F-1DF58E85A89E}"/>
              </a:ext>
            </a:extLst>
          </p:cNvPr>
          <p:cNvSpPr>
            <a:spLocks noGrp="1"/>
          </p:cNvSpPr>
          <p:nvPr>
            <p:ph type="ftr" sz="quarter" idx="11"/>
          </p:nvPr>
        </p:nvSpPr>
        <p:spPr/>
        <p:txBody>
          <a:bodyPr wrap="square" numCol="1" anchorCtr="0" compatLnSpc="1">
            <a:prstTxWarp prst="textNoShape">
              <a:avLst/>
            </a:prstTxWarp>
          </a:bodyPr>
          <a:lstStyle>
            <a:lvl1pPr>
              <a:buSzPct val="100000"/>
              <a:defRPr smtClean="0">
                <a:solidFill>
                  <a:srgbClr val="808080"/>
                </a:solidFill>
                <a:ea typeface="ヒラギノ角ゴ Pro W3" panose="020B0300000000000000" pitchFamily="34" charset="-128"/>
              </a:defRPr>
            </a:lvl1pPr>
          </a:lstStyle>
          <a:p>
            <a:endParaRPr lang="en-US" altLang="en-US"/>
          </a:p>
        </p:txBody>
      </p:sp>
    </p:spTree>
    <p:extLst>
      <p:ext uri="{BB962C8B-B14F-4D97-AF65-F5344CB8AC3E}">
        <p14:creationId xmlns:p14="http://schemas.microsoft.com/office/powerpoint/2010/main" val="89064114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2">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2CFCB1-B74C-2ACF-5CB8-29DCCEA0AD65}"/>
              </a:ext>
            </a:extLst>
          </p:cNvPr>
          <p:cNvSpPr/>
          <p:nvPr/>
        </p:nvSpPr>
        <p:spPr>
          <a:xfrm>
            <a:off x="0" y="442913"/>
            <a:ext cx="9144000" cy="6432550"/>
          </a:xfrm>
          <a:prstGeom prst="rect">
            <a:avLst/>
          </a:prstGeom>
          <a:solidFill>
            <a:srgbClr val="FFFFFF"/>
          </a:solidFill>
          <a:ln w="9525" cap="flat" cmpd="sng" algn="ctr">
            <a:noFill/>
            <a:prstDash val="solid"/>
          </a:ln>
          <a:effectLst/>
        </p:spPr>
        <p:txBody>
          <a:bodyPr anchor="ctr"/>
          <a:lstStyle/>
          <a:p>
            <a:pPr algn="ctr" defTabSz="685800">
              <a:buSzTx/>
            </a:pPr>
            <a:endParaRPr lang="en-US" sz="1350" kern="0">
              <a:solidFill>
                <a:srgbClr val="FFFFFF"/>
              </a:solidFill>
              <a:latin typeface="Arial"/>
              <a:ea typeface="ＭＳ Ｐゴシック" charset="0"/>
            </a:endParaRPr>
          </a:p>
        </p:txBody>
      </p:sp>
      <p:sp>
        <p:nvSpPr>
          <p:cNvPr id="3" name="Slide Number Placeholder 3">
            <a:extLst>
              <a:ext uri="{FF2B5EF4-FFF2-40B4-BE49-F238E27FC236}">
                <a16:creationId xmlns:a16="http://schemas.microsoft.com/office/drawing/2014/main" id="{D87082B3-831D-6E40-1862-010BD9C0FF8E}"/>
              </a:ext>
            </a:extLst>
          </p:cNvPr>
          <p:cNvSpPr>
            <a:spLocks noGrp="1" noChangeArrowheads="1"/>
          </p:cNvSpPr>
          <p:nvPr>
            <p:ph type="sldNum" sz="quarter" idx="10"/>
          </p:nvPr>
        </p:nvSpPr>
        <p:spPr/>
        <p:txBody>
          <a:bodyPr/>
          <a:lstStyle>
            <a:lvl1pPr>
              <a:defRPr/>
            </a:lvl1pPr>
          </a:lstStyle>
          <a:p>
            <a:fld id="{048A6A50-E050-B74F-8BCF-971B58EEABDD}" type="slidenum">
              <a:rPr lang="en-US" altLang="en-US"/>
              <a:pPr/>
              <a:t>‹#›</a:t>
            </a:fld>
            <a:endParaRPr lang="en-US" altLang="en-US"/>
          </a:p>
        </p:txBody>
      </p:sp>
      <p:sp>
        <p:nvSpPr>
          <p:cNvPr id="4" name="Footer Placeholder 2">
            <a:extLst>
              <a:ext uri="{FF2B5EF4-FFF2-40B4-BE49-F238E27FC236}">
                <a16:creationId xmlns:a16="http://schemas.microsoft.com/office/drawing/2014/main" id="{2A42072E-57A4-3164-1F5A-010FD3A6678A}"/>
              </a:ext>
            </a:extLst>
          </p:cNvPr>
          <p:cNvSpPr>
            <a:spLocks noGrp="1"/>
          </p:cNvSpPr>
          <p:nvPr>
            <p:ph type="ftr" sz="quarter" idx="11"/>
          </p:nvPr>
        </p:nvSpPr>
        <p:spPr/>
        <p:txBody>
          <a:bodyPr wrap="square" numCol="1" anchorCtr="0" compatLnSpc="1">
            <a:prstTxWarp prst="textNoShape">
              <a:avLst/>
            </a:prstTxWarp>
          </a:bodyPr>
          <a:lstStyle>
            <a:lvl1pPr>
              <a:buSzPct val="100000"/>
              <a:defRPr smtClean="0">
                <a:solidFill>
                  <a:srgbClr val="808080"/>
                </a:solidFill>
                <a:ea typeface="ヒラギノ角ゴ Pro W3" panose="020B0300000000000000" pitchFamily="34" charset="-128"/>
              </a:defRPr>
            </a:lvl1pPr>
          </a:lstStyle>
          <a:p>
            <a:endParaRPr lang="en-US" altLang="en-US"/>
          </a:p>
        </p:txBody>
      </p:sp>
    </p:spTree>
    <p:extLst>
      <p:ext uri="{BB962C8B-B14F-4D97-AF65-F5344CB8AC3E}">
        <p14:creationId xmlns:p14="http://schemas.microsoft.com/office/powerpoint/2010/main" val="358088849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cSld name="Section Header 2">
    <p:spTree>
      <p:nvGrpSpPr>
        <p:cNvPr id="1" name=""/>
        <p:cNvGrpSpPr/>
        <p:nvPr/>
      </p:nvGrpSpPr>
      <p:grpSpPr>
        <a:xfrm>
          <a:off x="0" y="0"/>
          <a:ext cx="0" cy="0"/>
          <a:chOff x="0" y="0"/>
          <a:chExt cx="0" cy="0"/>
        </a:xfrm>
      </p:grpSpPr>
      <p:sp>
        <p:nvSpPr>
          <p:cNvPr id="2" name="Title 1"/>
          <p:cNvSpPr>
            <a:spLocks noGrp="1"/>
          </p:cNvSpPr>
          <p:nvPr>
            <p:ph type="title"/>
          </p:nvPr>
        </p:nvSpPr>
        <p:spPr>
          <a:xfrm>
            <a:off x="1659636" y="2057400"/>
            <a:ext cx="5829300" cy="2743200"/>
          </a:xfrm>
          <a:solidFill>
            <a:srgbClr val="872434">
              <a:alpha val="92549"/>
            </a:srgbClr>
          </a:solidFill>
        </p:spPr>
        <p:txBody>
          <a:bodyPr lIns="182880" rIns="182880" anchorCtr="1">
            <a:normAutofit/>
          </a:bodyPr>
          <a:lstStyle>
            <a:lvl1pPr>
              <a:defRPr sz="3450">
                <a:solidFill>
                  <a:schemeClr val="bg1"/>
                </a:solidFill>
              </a:defRPr>
            </a:lvl1pPr>
          </a:lstStyle>
          <a:p>
            <a:r>
              <a:rPr lang="en-US" altLang="en-US" noProof="0"/>
              <a:t>Click to edit Master title style</a:t>
            </a:r>
          </a:p>
        </p:txBody>
      </p:sp>
      <p:sp>
        <p:nvSpPr>
          <p:cNvPr id="3" name="Slide Number Placeholder 3">
            <a:extLst>
              <a:ext uri="{FF2B5EF4-FFF2-40B4-BE49-F238E27FC236}">
                <a16:creationId xmlns:a16="http://schemas.microsoft.com/office/drawing/2014/main" id="{106AEDFC-2DB0-0CF3-49DA-DE61B56B7FC0}"/>
              </a:ext>
            </a:extLst>
          </p:cNvPr>
          <p:cNvSpPr>
            <a:spLocks noGrp="1" noChangeArrowheads="1"/>
          </p:cNvSpPr>
          <p:nvPr>
            <p:ph type="sldNum" sz="quarter" idx="10"/>
          </p:nvPr>
        </p:nvSpPr>
        <p:spPr/>
        <p:txBody>
          <a:bodyPr/>
          <a:lstStyle>
            <a:lvl1pPr>
              <a:defRPr/>
            </a:lvl1pPr>
          </a:lstStyle>
          <a:p>
            <a:fld id="{10A30A89-E6C2-D143-85B8-1EFD9D9373C1}" type="slidenum">
              <a:rPr lang="en-US" altLang="en-US"/>
              <a:pPr/>
              <a:t>‹#›</a:t>
            </a:fld>
            <a:endParaRPr lang="en-US" altLang="en-US"/>
          </a:p>
        </p:txBody>
      </p:sp>
      <p:sp>
        <p:nvSpPr>
          <p:cNvPr id="4" name="Footer Placeholder 2">
            <a:extLst>
              <a:ext uri="{FF2B5EF4-FFF2-40B4-BE49-F238E27FC236}">
                <a16:creationId xmlns:a16="http://schemas.microsoft.com/office/drawing/2014/main" id="{047E2E05-CE1C-AE37-08A6-4421261B3CB0}"/>
              </a:ext>
            </a:extLst>
          </p:cNvPr>
          <p:cNvSpPr>
            <a:spLocks noGrp="1"/>
          </p:cNvSpPr>
          <p:nvPr>
            <p:ph type="ftr" sz="quarter" idx="11"/>
          </p:nvPr>
        </p:nvSpPr>
        <p:spPr/>
        <p:txBody>
          <a:bodyPr wrap="square" numCol="1" anchorCtr="0" compatLnSpc="1">
            <a:prstTxWarp prst="textNoShape">
              <a:avLst/>
            </a:prstTxWarp>
          </a:bodyPr>
          <a:lstStyle>
            <a:lvl1pPr>
              <a:buSzPct val="100000"/>
              <a:defRPr smtClean="0">
                <a:solidFill>
                  <a:srgbClr val="808080"/>
                </a:solidFill>
                <a:ea typeface="ヒラギノ角ゴ Pro W3" panose="020B0300000000000000" pitchFamily="34" charset="-128"/>
              </a:defRPr>
            </a:lvl1pPr>
          </a:lstStyle>
          <a:p>
            <a:endParaRPr lang="en-US" altLang="en-US"/>
          </a:p>
        </p:txBody>
      </p:sp>
    </p:spTree>
    <p:extLst>
      <p:ext uri="{BB962C8B-B14F-4D97-AF65-F5344CB8AC3E}">
        <p14:creationId xmlns:p14="http://schemas.microsoft.com/office/powerpoint/2010/main" val="121546818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a:extLst>
              <a:ext uri="{FF2B5EF4-FFF2-40B4-BE49-F238E27FC236}">
                <a16:creationId xmlns:a16="http://schemas.microsoft.com/office/drawing/2014/main" id="{8D9C7AD0-0C6B-C337-DEF6-F0CB22D4A5C4}"/>
              </a:ext>
            </a:extLst>
          </p:cNvPr>
          <p:cNvSpPr/>
          <p:nvPr/>
        </p:nvSpPr>
        <p:spPr>
          <a:xfrm>
            <a:off x="0" y="-3175"/>
            <a:ext cx="5429250" cy="6878638"/>
          </a:xfrm>
          <a:custGeom>
            <a:avLst/>
            <a:gdLst>
              <a:gd name="connsiteX0" fmla="*/ 0 w 5429059"/>
              <a:gd name="connsiteY0" fmla="*/ 0 h 5158840"/>
              <a:gd name="connsiteX1" fmla="*/ 1729924 w 5429059"/>
              <a:gd name="connsiteY1" fmla="*/ 1962 h 5158840"/>
              <a:gd name="connsiteX2" fmla="*/ 5429059 w 5429059"/>
              <a:gd name="connsiteY2" fmla="*/ 5145195 h 5158840"/>
              <a:gd name="connsiteX3" fmla="*/ 4079 w 5429059"/>
              <a:gd name="connsiteY3" fmla="*/ 5158840 h 5158840"/>
              <a:gd name="connsiteX4" fmla="*/ 0 w 5429059"/>
              <a:gd name="connsiteY4" fmla="*/ 0 h 51588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29059" h="5158840">
                <a:moveTo>
                  <a:pt x="0" y="0"/>
                </a:moveTo>
                <a:lnTo>
                  <a:pt x="1729924" y="1962"/>
                </a:lnTo>
                <a:lnTo>
                  <a:pt x="5429059" y="5145195"/>
                </a:lnTo>
                <a:lnTo>
                  <a:pt x="4079" y="5158840"/>
                </a:lnTo>
                <a:cubicBezTo>
                  <a:pt x="2668" y="3468329"/>
                  <a:pt x="1411" y="1690511"/>
                  <a:pt x="0" y="0"/>
                </a:cubicBezTo>
                <a:close/>
              </a:path>
            </a:pathLst>
          </a:custGeom>
          <a:solidFill>
            <a:srgbClr val="F2F2F2"/>
          </a:solidFill>
          <a:ln w="6350" cap="flat" cmpd="sng" algn="ctr">
            <a:noFill/>
            <a:prstDash val="solid"/>
            <a:miter lim="800000"/>
            <a:headEnd type="none" w="med" len="med"/>
            <a:tailEnd type="none" w="med" len="med"/>
          </a:ln>
          <a:effectLst/>
        </p:spPr>
        <p:txBody>
          <a:bodyPr anchor="ctr"/>
          <a:lstStyle/>
          <a:p>
            <a:pPr algn="ctr" eaLnBrk="0" hangingPunct="0">
              <a:buSzTx/>
            </a:pPr>
            <a:endParaRPr lang="en-US" sz="1800">
              <a:solidFill>
                <a:schemeClr val="lt1"/>
              </a:solidFill>
              <a:latin typeface="+mn-lt"/>
              <a:ea typeface="+mn-ea"/>
            </a:endParaRPr>
          </a:p>
        </p:txBody>
      </p:sp>
      <p:sp>
        <p:nvSpPr>
          <p:cNvPr id="1027" name="Title Placeholder 1">
            <a:extLst>
              <a:ext uri="{FF2B5EF4-FFF2-40B4-BE49-F238E27FC236}">
                <a16:creationId xmlns:a16="http://schemas.microsoft.com/office/drawing/2014/main" id="{5EC13D79-7F69-791E-57A1-77DE672EB063}"/>
              </a:ext>
            </a:extLst>
          </p:cNvPr>
          <p:cNvSpPr>
            <a:spLocks noGrp="1" noChangeArrowheads="1"/>
          </p:cNvSpPr>
          <p:nvPr>
            <p:ph type="title"/>
          </p:nvPr>
        </p:nvSpPr>
        <p:spPr bwMode="auto">
          <a:xfrm>
            <a:off x="1096963" y="1014413"/>
            <a:ext cx="7681912"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2B7D5583-5BB8-9BC1-B94D-2F73FDF6205D}"/>
              </a:ext>
            </a:extLst>
          </p:cNvPr>
          <p:cNvSpPr>
            <a:spLocks noGrp="1" noChangeArrowheads="1"/>
          </p:cNvSpPr>
          <p:nvPr>
            <p:ph type="body" idx="1"/>
          </p:nvPr>
        </p:nvSpPr>
        <p:spPr bwMode="auto">
          <a:xfrm>
            <a:off x="1096963" y="2112963"/>
            <a:ext cx="7681912"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3" name="Footer Placeholder 4">
            <a:extLst>
              <a:ext uri="{FF2B5EF4-FFF2-40B4-BE49-F238E27FC236}">
                <a16:creationId xmlns:a16="http://schemas.microsoft.com/office/drawing/2014/main" id="{F77F5201-F6E2-F8AB-42B9-DB3C5B9302D8}"/>
              </a:ext>
            </a:extLst>
          </p:cNvPr>
          <p:cNvSpPr>
            <a:spLocks noGrp="1"/>
          </p:cNvSpPr>
          <p:nvPr>
            <p:ph type="ftr" sz="quarter" idx="3"/>
          </p:nvPr>
        </p:nvSpPr>
        <p:spPr>
          <a:xfrm>
            <a:off x="1096963" y="6427788"/>
            <a:ext cx="6323012" cy="430212"/>
          </a:xfrm>
          <a:prstGeom prst="rect">
            <a:avLst/>
          </a:prstGeom>
          <a:noFill/>
          <a:ln w="9525" cap="flat" cmpd="sng" algn="ctr">
            <a:noFill/>
            <a:prstDash val="solid"/>
            <a:round/>
            <a:headEnd type="none" w="med" len="med"/>
            <a:tailEnd type="none" w="med" len="med"/>
          </a:ln>
        </p:spPr>
        <p:txBody>
          <a:bodyPr vert="horz" lIns="0" tIns="0" rIns="0" bIns="0" rtlCol="0" anchor="ctr"/>
          <a:lstStyle>
            <a:lvl1pPr algn="l" eaLnBrk="0" hangingPunct="0">
              <a:buSzTx/>
              <a:defRPr sz="900" baseline="0">
                <a:solidFill>
                  <a:schemeClr val="bg1">
                    <a:lumMod val="50000"/>
                  </a:schemeClr>
                </a:solidFill>
                <a:latin typeface="Arial" pitchFamily="34" charset="0"/>
                <a:ea typeface="ヒラギノ角ゴ Pro W3" pitchFamily="124" charset="-128"/>
                <a:cs typeface="Arial" pitchFamily="34" charset="0"/>
              </a:defRPr>
            </a:lvl1pPr>
          </a:lstStyle>
          <a:p>
            <a:endParaRPr lang="en-US"/>
          </a:p>
        </p:txBody>
      </p:sp>
      <p:sp>
        <p:nvSpPr>
          <p:cNvPr id="1030" name="Slide Number Placeholder 5">
            <a:extLst>
              <a:ext uri="{FF2B5EF4-FFF2-40B4-BE49-F238E27FC236}">
                <a16:creationId xmlns:a16="http://schemas.microsoft.com/office/drawing/2014/main" id="{FC7EF173-AEB5-A78A-8E70-F5857595130C}"/>
              </a:ext>
            </a:extLst>
          </p:cNvPr>
          <p:cNvSpPr>
            <a:spLocks noGrp="1" noChangeArrowheads="1"/>
          </p:cNvSpPr>
          <p:nvPr>
            <p:ph type="sldNum" sz="quarter" idx="4"/>
          </p:nvPr>
        </p:nvSpPr>
        <p:spPr bwMode="auto">
          <a:xfrm>
            <a:off x="8688388" y="6427788"/>
            <a:ext cx="46037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vert="horz" wrap="square" lIns="0" tIns="0" rIns="0" bIns="0" numCol="1" anchor="ctr" anchorCtr="1" compatLnSpc="1">
            <a:prstTxWarp prst="textNoShape">
              <a:avLst/>
            </a:prstTxWarp>
          </a:bodyPr>
          <a:lstStyle>
            <a:lvl1pPr algn="r" eaLnBrk="0" hangingPunct="0">
              <a:defRPr sz="900">
                <a:solidFill>
                  <a:srgbClr val="7F7F7F"/>
                </a:solidFill>
              </a:defRPr>
            </a:lvl1pPr>
          </a:lstStyle>
          <a:p>
            <a:fld id="{208A7C62-9C04-8D45-848F-7F98F7BBCF04}" type="slidenum">
              <a:rPr lang="en-US" altLang="en-US"/>
              <a:pPr/>
              <a:t>‹#›</a:t>
            </a:fld>
            <a:endParaRPr lang="en-US" altLang="en-US"/>
          </a:p>
        </p:txBody>
      </p:sp>
      <p:pic>
        <p:nvPicPr>
          <p:cNvPr id="1031" name="Picture 15" descr="symbol.png">
            <a:extLst>
              <a:ext uri="{FF2B5EF4-FFF2-40B4-BE49-F238E27FC236}">
                <a16:creationId xmlns:a16="http://schemas.microsoft.com/office/drawing/2014/main" id="{21F89C4E-B1CA-4A30-B3B2-86182AE7B5C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7200" y="1112838"/>
            <a:ext cx="328613"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056" name="Rectangle 8">
            <a:extLst>
              <a:ext uri="{FF2B5EF4-FFF2-40B4-BE49-F238E27FC236}">
                <a16:creationId xmlns:a16="http://schemas.microsoft.com/office/drawing/2014/main" id="{20F8FF5A-5C60-DE1B-0A4C-7C578B23FB91}"/>
              </a:ext>
            </a:extLst>
          </p:cNvPr>
          <p:cNvSpPr/>
          <p:nvPr/>
        </p:nvSpPr>
        <p:spPr>
          <a:xfrm>
            <a:off x="0" y="0"/>
            <a:ext cx="9144000" cy="427038"/>
          </a:xfrm>
          <a:prstGeom prst="rect">
            <a:avLst/>
          </a:prstGeom>
          <a:solidFill>
            <a:srgbClr val="872434"/>
          </a:solidFill>
          <a:ln w="6350" cap="flat" cmpd="sng" algn="ctr">
            <a:noFill/>
            <a:prstDash val="solid"/>
            <a:miter lim="800000"/>
            <a:headEnd type="none" w="med" len="med"/>
            <a:tailEnd type="none" w="med" len="med"/>
          </a:ln>
          <a:effectLst/>
        </p:spPr>
        <p:txBody>
          <a:bodyPr lIns="0" tIns="0" rIns="0" bIns="0" anchor="ctr"/>
          <a:lstStyle/>
          <a:p>
            <a:pPr algn="ctr" eaLnBrk="0" hangingPunct="0">
              <a:buSzTx/>
            </a:pPr>
            <a:endParaRPr lang="en-US" sz="1800">
              <a:solidFill>
                <a:schemeClr val="lt1"/>
              </a:solidFill>
              <a:latin typeface="+mn-lt"/>
              <a:ea typeface="+mn-ea"/>
            </a:endParaRPr>
          </a:p>
        </p:txBody>
      </p:sp>
      <p:sp>
        <p:nvSpPr>
          <p:cNvPr id="2057" name="Rectangle 2053">
            <a:extLst>
              <a:ext uri="{FF2B5EF4-FFF2-40B4-BE49-F238E27FC236}">
                <a16:creationId xmlns:a16="http://schemas.microsoft.com/office/drawing/2014/main" id="{C83F4BCD-24C5-D6A1-1674-3F8416058DDB}"/>
              </a:ext>
            </a:extLst>
          </p:cNvPr>
          <p:cNvSpPr txBox="1">
            <a:spLocks noChangeArrowheads="1"/>
          </p:cNvSpPr>
          <p:nvPr/>
        </p:nvSpPr>
        <p:spPr bwMode="auto">
          <a:xfrm>
            <a:off x="7086600" y="0"/>
            <a:ext cx="1425575" cy="427038"/>
          </a:xfrm>
          <a:prstGeom prst="rect">
            <a:avLst/>
          </a:prstGeom>
          <a:noFill/>
          <a:ln>
            <a:noFill/>
          </a:ln>
        </p:spPr>
        <p:txBody>
          <a:bodyPr lIns="0" tIns="0" rIns="0" bIns="0" anchor="ctr"/>
          <a:lstStyle>
            <a:defPPr>
              <a:defRPr lang="en-US"/>
            </a:defPPr>
            <a:lvl1pPr algn="l" rtl="0" eaLnBrk="0" fontAlgn="base" hangingPunct="0">
              <a:spcBef>
                <a:spcPct val="0"/>
              </a:spcBef>
              <a:spcAft>
                <a:spcPct val="0"/>
              </a:spcAft>
              <a:defRPr sz="1200" kern="1200">
                <a:solidFill>
                  <a:schemeClr val="bg1"/>
                </a:solidFill>
                <a:latin typeface="Arial"/>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a:ea typeface="ＭＳ Ｐゴシック" charset="0"/>
                <a:cs typeface="ＭＳ Ｐゴシック" charset="0"/>
              </a:defRPr>
            </a:lvl5pPr>
            <a:lvl6pPr marL="2286000" algn="l" defTabSz="457200" rtl="0" eaLnBrk="1" latinLnBrk="0" hangingPunct="1">
              <a:defRPr sz="2400" kern="1200">
                <a:solidFill>
                  <a:schemeClr val="tx1"/>
                </a:solidFill>
                <a:latin typeface="Arial"/>
                <a:ea typeface="ＭＳ Ｐゴシック" charset="0"/>
                <a:cs typeface="ＭＳ Ｐゴシック" charset="0"/>
              </a:defRPr>
            </a:lvl6pPr>
            <a:lvl7pPr marL="2743200" algn="l" defTabSz="457200" rtl="0" eaLnBrk="1" latinLnBrk="0" hangingPunct="1">
              <a:defRPr sz="2400" kern="1200">
                <a:solidFill>
                  <a:schemeClr val="tx1"/>
                </a:solidFill>
                <a:latin typeface="Arial"/>
                <a:ea typeface="ＭＳ Ｐゴシック" charset="0"/>
                <a:cs typeface="ＭＳ Ｐゴシック" charset="0"/>
              </a:defRPr>
            </a:lvl7pPr>
            <a:lvl8pPr marL="3200400" algn="l" defTabSz="457200" rtl="0" eaLnBrk="1" latinLnBrk="0" hangingPunct="1">
              <a:defRPr sz="2400" kern="1200">
                <a:solidFill>
                  <a:schemeClr val="tx1"/>
                </a:solidFill>
                <a:latin typeface="Arial"/>
                <a:ea typeface="ＭＳ Ｐゴシック" charset="0"/>
                <a:cs typeface="ＭＳ Ｐゴシック" charset="0"/>
              </a:defRPr>
            </a:lvl8pPr>
            <a:lvl9pPr marL="3657600" algn="l" defTabSz="457200" rtl="0" eaLnBrk="1" latinLnBrk="0" hangingPunct="1">
              <a:defRPr sz="2400" kern="1200">
                <a:solidFill>
                  <a:schemeClr val="tx1"/>
                </a:solidFill>
                <a:latin typeface="Arial"/>
                <a:ea typeface="ＭＳ Ｐゴシック" charset="0"/>
                <a:cs typeface="ＭＳ Ｐゴシック" charset="0"/>
              </a:defRPr>
            </a:lvl9pPr>
          </a:lstStyle>
          <a:p>
            <a:pPr algn="r">
              <a:buSzTx/>
            </a:pPr>
            <a:r>
              <a:rPr lang="en-US" sz="1100" spc="150"/>
              <a:t>WILMERHALE</a:t>
            </a:r>
            <a:endParaRPr lang="en-US" sz="1100" spc="150">
              <a:solidFill>
                <a:schemeClr val="bg2"/>
              </a:solidFill>
            </a:endParaRPr>
          </a:p>
        </p:txBody>
      </p:sp>
    </p:spTree>
  </p:cSld>
  <p:clrMap bg1="lt1" tx1="dk1" bg2="lt2" tx2="dk2" accent1="accent1" accent2="accent2" accent3="accent3" accent4="accent4" accent5="accent5" accent6="accent6" hlink="hlink" folHlink="folHlink"/>
  <p:sldLayoutIdLst>
    <p:sldLayoutId id="2147487990" r:id="rId1"/>
    <p:sldLayoutId id="2147487987" r:id="rId2"/>
    <p:sldLayoutId id="2147487991" r:id="rId3"/>
    <p:sldLayoutId id="2147487992" r:id="rId4"/>
    <p:sldLayoutId id="2147487988" r:id="rId5"/>
    <p:sldLayoutId id="2147487989" r:id="rId6"/>
    <p:sldLayoutId id="2147487993" r:id="rId7"/>
    <p:sldLayoutId id="2147487994" r:id="rId8"/>
    <p:sldLayoutId id="2147487995" r:id="rId9"/>
  </p:sldLayoutIdLst>
  <p:txStyles>
    <p:titleStyle>
      <a:lvl1pPr algn="l" defTabSz="685800" rtl="0" eaLnBrk="0" fontAlgn="base" hangingPunct="0">
        <a:lnSpc>
          <a:spcPct val="90000"/>
        </a:lnSpc>
        <a:spcBef>
          <a:spcPct val="0"/>
        </a:spcBef>
        <a:spcAft>
          <a:spcPct val="0"/>
        </a:spcAft>
        <a:buSzPct val="100000"/>
        <a:defRPr sz="2400" b="1" i="1" kern="1200">
          <a:solidFill>
            <a:srgbClr val="000000"/>
          </a:solidFill>
          <a:latin typeface="Times New Roman" pitchFamily="18" charset="0"/>
          <a:ea typeface="Times New Roman" pitchFamily="18" charset="0"/>
          <a:cs typeface="Times New Roman" panose="02020603050405020304" pitchFamily="18" charset="0"/>
        </a:defRPr>
      </a:lvl1pPr>
      <a:lvl2pPr algn="l" defTabSz="685800" rtl="0" eaLnBrk="0" fontAlgn="base" hangingPunct="0">
        <a:lnSpc>
          <a:spcPct val="90000"/>
        </a:lnSpc>
        <a:spcBef>
          <a:spcPct val="0"/>
        </a:spcBef>
        <a:spcAft>
          <a:spcPct val="0"/>
        </a:spcAft>
        <a:buSzPct val="100000"/>
        <a:defRPr sz="2400" b="1" i="1">
          <a:solidFill>
            <a:srgbClr val="000000"/>
          </a:solidFill>
          <a:latin typeface="Times New Roman" panose="02020603050405020304" pitchFamily="18" charset="0"/>
          <a:cs typeface="Times New Roman" panose="02020603050405020304" pitchFamily="18" charset="0"/>
        </a:defRPr>
      </a:lvl2pPr>
      <a:lvl3pPr algn="l" defTabSz="685800" rtl="0" eaLnBrk="0" fontAlgn="base" hangingPunct="0">
        <a:lnSpc>
          <a:spcPct val="90000"/>
        </a:lnSpc>
        <a:spcBef>
          <a:spcPct val="0"/>
        </a:spcBef>
        <a:spcAft>
          <a:spcPct val="0"/>
        </a:spcAft>
        <a:buSzPct val="100000"/>
        <a:defRPr sz="2400" b="1" i="1">
          <a:solidFill>
            <a:srgbClr val="000000"/>
          </a:solidFill>
          <a:latin typeface="Times New Roman" panose="02020603050405020304" pitchFamily="18" charset="0"/>
          <a:cs typeface="Times New Roman" panose="02020603050405020304" pitchFamily="18" charset="0"/>
        </a:defRPr>
      </a:lvl3pPr>
      <a:lvl4pPr algn="l" defTabSz="685800" rtl="0" eaLnBrk="0" fontAlgn="base" hangingPunct="0">
        <a:lnSpc>
          <a:spcPct val="90000"/>
        </a:lnSpc>
        <a:spcBef>
          <a:spcPct val="0"/>
        </a:spcBef>
        <a:spcAft>
          <a:spcPct val="0"/>
        </a:spcAft>
        <a:buSzPct val="100000"/>
        <a:defRPr sz="2400" b="1" i="1">
          <a:solidFill>
            <a:srgbClr val="000000"/>
          </a:solidFill>
          <a:latin typeface="Times New Roman" panose="02020603050405020304" pitchFamily="18" charset="0"/>
          <a:cs typeface="Times New Roman" panose="02020603050405020304" pitchFamily="18" charset="0"/>
        </a:defRPr>
      </a:lvl4pPr>
      <a:lvl5pPr algn="l" defTabSz="685800" rtl="0" eaLnBrk="0" fontAlgn="base" hangingPunct="0">
        <a:lnSpc>
          <a:spcPct val="90000"/>
        </a:lnSpc>
        <a:spcBef>
          <a:spcPct val="0"/>
        </a:spcBef>
        <a:spcAft>
          <a:spcPct val="0"/>
        </a:spcAft>
        <a:buSzPct val="100000"/>
        <a:defRPr sz="2400" b="1" i="1">
          <a:solidFill>
            <a:srgbClr val="000000"/>
          </a:solidFill>
          <a:latin typeface="Times New Roman" panose="02020603050405020304" pitchFamily="18" charset="0"/>
          <a:cs typeface="Times New Roman" panose="02020603050405020304" pitchFamily="18" charset="0"/>
        </a:defRPr>
      </a:lvl5pPr>
      <a:lvl6pPr marL="457200" algn="l" defTabSz="685800" rtl="0" eaLnBrk="0" fontAlgn="base" hangingPunct="0">
        <a:lnSpc>
          <a:spcPct val="90000"/>
        </a:lnSpc>
        <a:spcBef>
          <a:spcPct val="0"/>
        </a:spcBef>
        <a:spcAft>
          <a:spcPct val="0"/>
        </a:spcAft>
        <a:buSzPct val="100000"/>
        <a:defRPr sz="2400" b="1" i="1">
          <a:solidFill>
            <a:srgbClr val="000000"/>
          </a:solidFill>
          <a:latin typeface="Times New Roman" panose="02020603050405020304" pitchFamily="18" charset="0"/>
          <a:cs typeface="Times New Roman" panose="02020603050405020304" pitchFamily="18" charset="0"/>
        </a:defRPr>
      </a:lvl6pPr>
      <a:lvl7pPr marL="914400" algn="l" defTabSz="685800" rtl="0" eaLnBrk="0" fontAlgn="base" hangingPunct="0">
        <a:lnSpc>
          <a:spcPct val="90000"/>
        </a:lnSpc>
        <a:spcBef>
          <a:spcPct val="0"/>
        </a:spcBef>
        <a:spcAft>
          <a:spcPct val="0"/>
        </a:spcAft>
        <a:buSzPct val="100000"/>
        <a:defRPr sz="2400" b="1" i="1">
          <a:solidFill>
            <a:srgbClr val="000000"/>
          </a:solidFill>
          <a:latin typeface="Times New Roman" panose="02020603050405020304" pitchFamily="18" charset="0"/>
          <a:cs typeface="Times New Roman" panose="02020603050405020304" pitchFamily="18" charset="0"/>
        </a:defRPr>
      </a:lvl7pPr>
      <a:lvl8pPr marL="1371600" algn="l" defTabSz="685800" rtl="0" eaLnBrk="0" fontAlgn="base" hangingPunct="0">
        <a:lnSpc>
          <a:spcPct val="90000"/>
        </a:lnSpc>
        <a:spcBef>
          <a:spcPct val="0"/>
        </a:spcBef>
        <a:spcAft>
          <a:spcPct val="0"/>
        </a:spcAft>
        <a:buSzPct val="100000"/>
        <a:defRPr sz="2400" b="1" i="1">
          <a:solidFill>
            <a:srgbClr val="000000"/>
          </a:solidFill>
          <a:latin typeface="Times New Roman" panose="02020603050405020304" pitchFamily="18" charset="0"/>
          <a:cs typeface="Times New Roman" panose="02020603050405020304" pitchFamily="18" charset="0"/>
        </a:defRPr>
      </a:lvl8pPr>
      <a:lvl9pPr marL="1828800" algn="l" defTabSz="685800" rtl="0" eaLnBrk="0" fontAlgn="base" hangingPunct="0">
        <a:lnSpc>
          <a:spcPct val="90000"/>
        </a:lnSpc>
        <a:spcBef>
          <a:spcPct val="0"/>
        </a:spcBef>
        <a:spcAft>
          <a:spcPct val="0"/>
        </a:spcAft>
        <a:buSzPct val="100000"/>
        <a:defRPr sz="2400" b="1" i="1">
          <a:solidFill>
            <a:srgbClr val="000000"/>
          </a:solidFill>
          <a:latin typeface="Times New Roman" panose="02020603050405020304" pitchFamily="18" charset="0"/>
          <a:cs typeface="Times New Roman" panose="02020603050405020304" pitchFamily="18" charset="0"/>
        </a:defRPr>
      </a:lvl9pPr>
    </p:titleStyle>
    <p:bodyStyle>
      <a:lvl1pPr marL="257175" indent="-257175" algn="l" defTabSz="685800" rtl="0" eaLnBrk="0" fontAlgn="base" hangingPunct="0">
        <a:lnSpc>
          <a:spcPct val="90000"/>
        </a:lnSpc>
        <a:spcBef>
          <a:spcPts val="750"/>
        </a:spcBef>
        <a:spcAft>
          <a:spcPct val="0"/>
        </a:spcAft>
        <a:buClr>
          <a:srgbClr val="872434"/>
        </a:buClr>
        <a:buSzPct val="100000"/>
        <a:buFont typeface="Arial" panose="020B0604020202020204" pitchFamily="34" charset="0"/>
        <a:buChar char="•"/>
        <a:defRPr kern="1200">
          <a:solidFill>
            <a:srgbClr val="000000"/>
          </a:solidFill>
          <a:latin typeface="Arial" pitchFamily="34" charset="0"/>
          <a:ea typeface="+mn-ea"/>
          <a:cs typeface="Arial" pitchFamily="34" charset="0"/>
        </a:defRPr>
      </a:lvl1pPr>
      <a:lvl2pPr marL="514350" indent="-257175" algn="l" defTabSz="685800" rtl="0" eaLnBrk="0" fontAlgn="base" hangingPunct="0">
        <a:spcBef>
          <a:spcPts val="600"/>
        </a:spcBef>
        <a:spcAft>
          <a:spcPct val="0"/>
        </a:spcAft>
        <a:buClr>
          <a:srgbClr val="872434"/>
        </a:buClr>
        <a:buSzPct val="100000"/>
        <a:buFont typeface="Calibri" panose="020F0502020204030204" pitchFamily="34" charset="0"/>
        <a:buChar char="—"/>
        <a:defRPr sz="1500" kern="1200">
          <a:solidFill>
            <a:srgbClr val="000000"/>
          </a:solidFill>
          <a:latin typeface="Arial" pitchFamily="34" charset="0"/>
          <a:ea typeface="+mn-ea"/>
          <a:cs typeface="Arial" pitchFamily="34" charset="0"/>
        </a:defRPr>
      </a:lvl2pPr>
      <a:lvl3pPr marL="685800" indent="-169863" algn="l" defTabSz="685800" rtl="0" eaLnBrk="0" fontAlgn="base" hangingPunct="0">
        <a:spcBef>
          <a:spcPts val="375"/>
        </a:spcBef>
        <a:spcAft>
          <a:spcPct val="0"/>
        </a:spcAft>
        <a:buClr>
          <a:srgbClr val="7F7F7F"/>
        </a:buClr>
        <a:buSzPct val="100000"/>
        <a:buFont typeface="Arial" panose="020B0604020202020204" pitchFamily="34" charset="0"/>
        <a:buChar char="•"/>
        <a:defRPr sz="1500" kern="1200">
          <a:solidFill>
            <a:srgbClr val="000000"/>
          </a:solidFill>
          <a:latin typeface="Arial" pitchFamily="34" charset="0"/>
          <a:ea typeface="+mn-ea"/>
          <a:cs typeface="Arial" pitchFamily="34" charset="0"/>
        </a:defRPr>
      </a:lvl3pPr>
      <a:lvl4pPr marL="855663" indent="-169863" algn="l" defTabSz="685800" rtl="0" eaLnBrk="0" fontAlgn="base" hangingPunct="0">
        <a:spcBef>
          <a:spcPts val="300"/>
        </a:spcBef>
        <a:spcAft>
          <a:spcPct val="0"/>
        </a:spcAft>
        <a:buClr>
          <a:srgbClr val="7F7F7F"/>
        </a:buClr>
        <a:buSzPct val="90000"/>
        <a:buFont typeface="Arial" panose="020B0604020202020204" pitchFamily="34" charset="0"/>
        <a:buChar char="–"/>
        <a:defRPr sz="1300" kern="1200">
          <a:solidFill>
            <a:srgbClr val="000000"/>
          </a:solidFill>
          <a:latin typeface="Arial" pitchFamily="34" charset="0"/>
          <a:ea typeface="+mn-ea"/>
          <a:cs typeface="Arial" pitchFamily="34" charset="0"/>
        </a:defRPr>
      </a:lvl4pPr>
      <a:lvl5pPr marL="855663" algn="l" defTabSz="685800" rtl="0" eaLnBrk="0" fontAlgn="base" hangingPunct="0">
        <a:lnSpc>
          <a:spcPct val="90000"/>
        </a:lnSpc>
        <a:spcBef>
          <a:spcPts val="375"/>
        </a:spcBef>
        <a:spcAft>
          <a:spcPct val="0"/>
        </a:spcAft>
        <a:buSzPct val="100000"/>
        <a:defRPr sz="1300" kern="1200">
          <a:solidFill>
            <a:srgbClr val="000000"/>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sz="1350" kern="1200">
          <a:solidFill>
            <a:schemeClr val="tx1"/>
          </a:solidFill>
          <a:latin typeface="+mn-lt"/>
          <a:ea typeface="+mn-ea"/>
          <a:cs typeface="+mn-cs"/>
        </a:defRPr>
      </a:lvl9pPr>
    </p:bodyStyle>
    <p:otherStyle>
      <a:defPPr>
        <a:defRPr lang="en-US"/>
      </a:defPPr>
      <a:lvl1pPr marL="0" indent="0" algn="l" defTabSz="685800" rtl="0" eaLnBrk="1" fontAlgn="base" latinLnBrk="0" hangingPunct="1">
        <a:lnSpc>
          <a:spcPct val="100000"/>
        </a:lnSpc>
        <a:spcBef>
          <a:spcPct val="0"/>
        </a:spcBef>
        <a:spcAft>
          <a:spcPct val="0"/>
        </a:spcAft>
        <a:buClrTx/>
        <a:buSzTx/>
        <a:buFontTx/>
        <a:buNone/>
        <a:defRPr kumimoji="0" sz="1350" b="0" i="0" u="none" kern="1200" baseline="0">
          <a:solidFill>
            <a:schemeClr val="tx1"/>
          </a:solidFill>
          <a:effectLst/>
          <a:latin typeface="+mn-lt"/>
          <a:ea typeface="+mn-ea"/>
          <a:cs typeface="+mn-cs"/>
        </a:defRPr>
      </a:lvl1pPr>
      <a:lvl2pPr marL="342900" indent="0" algn="l" defTabSz="685800" rtl="0" eaLnBrk="1" fontAlgn="base" latinLnBrk="0" hangingPunct="1">
        <a:lnSpc>
          <a:spcPct val="100000"/>
        </a:lnSpc>
        <a:spcBef>
          <a:spcPct val="0"/>
        </a:spcBef>
        <a:spcAft>
          <a:spcPct val="0"/>
        </a:spcAft>
        <a:buClrTx/>
        <a:buSzTx/>
        <a:buFontTx/>
        <a:buNone/>
        <a:defRPr kumimoji="0" sz="1350" b="0" i="0" u="none" kern="1200" baseline="0">
          <a:solidFill>
            <a:schemeClr val="tx1"/>
          </a:solidFill>
          <a:effectLst/>
          <a:latin typeface="+mn-lt"/>
          <a:ea typeface="+mn-ea"/>
          <a:cs typeface="+mn-cs"/>
        </a:defRPr>
      </a:lvl2pPr>
      <a:lvl3pPr marL="685800" indent="0" algn="l" defTabSz="685800" rtl="0" eaLnBrk="1" fontAlgn="base" latinLnBrk="0" hangingPunct="1">
        <a:lnSpc>
          <a:spcPct val="100000"/>
        </a:lnSpc>
        <a:spcBef>
          <a:spcPct val="0"/>
        </a:spcBef>
        <a:spcAft>
          <a:spcPct val="0"/>
        </a:spcAft>
        <a:buClrTx/>
        <a:buSzTx/>
        <a:buFontTx/>
        <a:buNone/>
        <a:defRPr kumimoji="0" sz="1350" b="0" i="0" u="none" kern="1200" baseline="0">
          <a:solidFill>
            <a:schemeClr val="tx1"/>
          </a:solidFill>
          <a:effectLst/>
          <a:latin typeface="+mn-lt"/>
          <a:ea typeface="+mn-ea"/>
          <a:cs typeface="+mn-cs"/>
        </a:defRPr>
      </a:lvl3pPr>
      <a:lvl4pPr marL="1028700" indent="0" algn="l" defTabSz="685800" rtl="0" eaLnBrk="1" fontAlgn="base" latinLnBrk="0" hangingPunct="1">
        <a:lnSpc>
          <a:spcPct val="100000"/>
        </a:lnSpc>
        <a:spcBef>
          <a:spcPct val="0"/>
        </a:spcBef>
        <a:spcAft>
          <a:spcPct val="0"/>
        </a:spcAft>
        <a:buClrTx/>
        <a:buSzTx/>
        <a:buFontTx/>
        <a:buNone/>
        <a:defRPr kumimoji="0" sz="1350" b="0" i="0" u="none" kern="1200" baseline="0">
          <a:solidFill>
            <a:schemeClr val="tx1"/>
          </a:solidFill>
          <a:effectLst/>
          <a:latin typeface="+mn-lt"/>
          <a:ea typeface="+mn-ea"/>
          <a:cs typeface="+mn-cs"/>
        </a:defRPr>
      </a:lvl4pPr>
      <a:lvl5pPr marL="1371600" indent="0" algn="l" defTabSz="685800" rtl="0" eaLnBrk="1" fontAlgn="base" latinLnBrk="0" hangingPunct="1">
        <a:lnSpc>
          <a:spcPct val="100000"/>
        </a:lnSpc>
        <a:spcBef>
          <a:spcPct val="0"/>
        </a:spcBef>
        <a:spcAft>
          <a:spcPct val="0"/>
        </a:spcAft>
        <a:buClrTx/>
        <a:buSzTx/>
        <a:buFontTx/>
        <a:buNone/>
        <a:defRPr kumimoji="0" sz="1350" b="0" i="0" u="none" kern="1200" baseline="0">
          <a:solidFill>
            <a:schemeClr val="tx1"/>
          </a:solidFill>
          <a:effectLst/>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irk.Nahra@wilmerhale.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ftc.gov/system/files/ftc_gov/pdf/p225402biometricpolicystatement.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whitehouse.gov/briefing-room/statements-releases/2022/07/08/fact-sheet-president-biden-to-sign-executive-order-protecting-access-to-reproductive-health-care-service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ftc.gov/system/files/ftc_gov/pdf/p225402biometricpolicystatement.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mailto:Kirk.Nahra@wilmerhale.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60043A05-AB87-5968-A1F2-85D752D5220D}"/>
              </a:ext>
            </a:extLst>
          </p:cNvPr>
          <p:cNvSpPr>
            <a:spLocks noGrp="1" noChangeArrowheads="1"/>
          </p:cNvSpPr>
          <p:nvPr>
            <p:ph type="ctrTitle"/>
          </p:nvPr>
        </p:nvSpPr>
        <p:spPr>
          <a:xfrm>
            <a:off x="638175" y="2139950"/>
            <a:ext cx="4848225" cy="1898650"/>
          </a:xfrm>
          <a:ln cap="flat" algn="ctr">
            <a:miter lim="800000"/>
            <a:headEnd type="none" w="med" len="med"/>
            <a:tailEnd type="none" w="med" len="med"/>
          </a:ln>
        </p:spPr>
        <p:txBody>
          <a:bodyPr/>
          <a:lstStyle/>
          <a:p>
            <a:pPr eaLnBrk="1" hangingPunct="1"/>
            <a:r>
              <a:rPr lang="en-US" altLang="en-US" sz="4800" b="0" i="0">
                <a:solidFill>
                  <a:srgbClr val="FFFFFF"/>
                </a:solidFill>
                <a:cs typeface="Arial" panose="020B0604020202020204" pitchFamily="34" charset="0"/>
              </a:rPr>
              <a:t>The FTC’s Ongoing Revolution In Privacy And Security</a:t>
            </a:r>
          </a:p>
        </p:txBody>
      </p:sp>
      <p:sp>
        <p:nvSpPr>
          <p:cNvPr id="20483" name="Subtitle 2">
            <a:extLst>
              <a:ext uri="{FF2B5EF4-FFF2-40B4-BE49-F238E27FC236}">
                <a16:creationId xmlns:a16="http://schemas.microsoft.com/office/drawing/2014/main" id="{DE14DA9E-24BE-A489-1777-4DD0349067B7}"/>
              </a:ext>
            </a:extLst>
          </p:cNvPr>
          <p:cNvSpPr>
            <a:spLocks noGrp="1"/>
          </p:cNvSpPr>
          <p:nvPr>
            <p:ph type="subTitle" idx="1"/>
          </p:nvPr>
        </p:nvSpPr>
        <p:spPr>
          <a:xfrm>
            <a:off x="638175" y="4724400"/>
            <a:ext cx="6397625" cy="1219200"/>
          </a:xfrm>
          <a:ln cap="flat" algn="ctr">
            <a:miter lim="800000"/>
            <a:headEnd type="none" w="med" len="med"/>
            <a:tailEnd type="none" w="med" len="med"/>
          </a:ln>
        </p:spPr>
        <p:txBody>
          <a:bodyPr>
            <a:noAutofit/>
          </a:bodyPr>
          <a:lstStyle/>
          <a:p>
            <a:pPr eaLnBrk="1" hangingPunct="1">
              <a:lnSpc>
                <a:spcPct val="100000"/>
              </a:lnSpc>
              <a:spcBef>
                <a:spcPct val="0"/>
              </a:spcBef>
              <a:buClrTx/>
              <a:buSzTx/>
              <a:buFontTx/>
              <a:buNone/>
            </a:pPr>
            <a:r>
              <a:rPr lang="en-US" altLang="en-US" b="1">
                <a:solidFill>
                  <a:srgbClr val="FFFFFF"/>
                </a:solidFill>
              </a:rPr>
              <a:t>Kirk J. Nahra</a:t>
            </a:r>
          </a:p>
          <a:p>
            <a:pPr eaLnBrk="1" hangingPunct="1">
              <a:lnSpc>
                <a:spcPct val="100000"/>
              </a:lnSpc>
              <a:spcBef>
                <a:spcPct val="0"/>
              </a:spcBef>
              <a:buClrTx/>
              <a:buSzTx/>
              <a:buFontTx/>
              <a:buNone/>
            </a:pPr>
            <a:r>
              <a:rPr lang="en-US" altLang="en-US" b="1">
                <a:solidFill>
                  <a:srgbClr val="FFFFFF"/>
                </a:solidFill>
              </a:rPr>
              <a:t>WilmerHale</a:t>
            </a:r>
            <a:br>
              <a:rPr lang="en-US" altLang="en-US" b="1">
                <a:solidFill>
                  <a:srgbClr val="FFFFFF"/>
                </a:solidFill>
              </a:rPr>
            </a:br>
            <a:r>
              <a:rPr lang="en-US" altLang="en-US" b="1">
                <a:solidFill>
                  <a:srgbClr val="FFFFFF"/>
                </a:solidFill>
              </a:rPr>
              <a:t>Washington, D.C.</a:t>
            </a:r>
          </a:p>
          <a:p>
            <a:pPr eaLnBrk="1" hangingPunct="1">
              <a:lnSpc>
                <a:spcPct val="100000"/>
              </a:lnSpc>
              <a:spcBef>
                <a:spcPct val="0"/>
              </a:spcBef>
              <a:buClrTx/>
              <a:buSzTx/>
              <a:buFontTx/>
              <a:buNone/>
            </a:pPr>
            <a:r>
              <a:rPr lang="en-US" altLang="en-US" b="1">
                <a:solidFill>
                  <a:srgbClr val="FFFFFF"/>
                </a:solidFill>
              </a:rPr>
              <a:t>202.663.6128</a:t>
            </a:r>
          </a:p>
          <a:p>
            <a:pPr eaLnBrk="1" hangingPunct="1">
              <a:lnSpc>
                <a:spcPct val="100000"/>
              </a:lnSpc>
              <a:spcBef>
                <a:spcPct val="0"/>
              </a:spcBef>
              <a:buClrTx/>
              <a:buSzTx/>
              <a:buFontTx/>
              <a:buNone/>
            </a:pPr>
            <a:r>
              <a:rPr lang="en-US" altLang="en-US" b="1">
                <a:solidFill>
                  <a:srgbClr val="FFFFFF"/>
                </a:solidFill>
                <a:hlinkClick r:id="rId2"/>
              </a:rPr>
              <a:t>Kirk.Nahra@wilmerhale.com</a:t>
            </a:r>
          </a:p>
          <a:p>
            <a:pPr eaLnBrk="1" hangingPunct="1">
              <a:lnSpc>
                <a:spcPct val="100000"/>
              </a:lnSpc>
              <a:spcBef>
                <a:spcPct val="0"/>
              </a:spcBef>
              <a:buClrTx/>
              <a:buSzTx/>
              <a:buFontTx/>
              <a:buNone/>
            </a:pPr>
            <a:r>
              <a:rPr lang="en-US" altLang="en-US" b="1">
                <a:solidFill>
                  <a:srgbClr val="FFFFFF"/>
                </a:solidFill>
              </a:rPr>
              <a:t>@kirkjnahrawork</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3163E23E-B3E6-0A21-445C-89AD591970A7}"/>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a:t>Wyndham</a:t>
            </a:r>
          </a:p>
        </p:txBody>
      </p:sp>
      <p:sp>
        <p:nvSpPr>
          <p:cNvPr id="29699" name="Content Placeholder 2">
            <a:extLst>
              <a:ext uri="{FF2B5EF4-FFF2-40B4-BE49-F238E27FC236}">
                <a16:creationId xmlns:a16="http://schemas.microsoft.com/office/drawing/2014/main" id="{3FA9F8CD-1490-5A42-56D1-71FC7CDE2A9C}"/>
              </a:ext>
            </a:extLst>
          </p:cNvPr>
          <p:cNvSpPr>
            <a:spLocks noGrp="1"/>
          </p:cNvSpPr>
          <p:nvPr>
            <p:ph idx="1"/>
          </p:nvPr>
        </p:nvSpPr>
        <p:spPr>
          <a:ln cap="flat" algn="ctr">
            <a:miter lim="800000"/>
            <a:headEnd type="none" w="med" len="med"/>
            <a:tailEnd type="none" w="med" len="med"/>
          </a:ln>
        </p:spPr>
        <p:txBody>
          <a:bodyPr>
            <a:noAutofit/>
          </a:bodyPr>
          <a:lstStyle>
            <a:lvl1pPr marL="257175" indent="-257175" algn="l" defTabSz="685800" rtl="0" eaLnBrk="0" fontAlgn="base" hangingPunct="0">
              <a:lnSpc>
                <a:spcPct val="90000"/>
              </a:lnSpc>
              <a:spcBef>
                <a:spcPts val="750"/>
              </a:spcBef>
              <a:spcAft>
                <a:spcPct val="0"/>
              </a:spcAft>
              <a:buClr>
                <a:srgbClr val="872434"/>
              </a:buClr>
              <a:buSzTx/>
              <a:buFont typeface="Arial" pitchFamily="34" charset="0"/>
              <a:buChar char="•"/>
              <a:defRPr kumimoji="0" lang="en-US" altLang="en-US" sz="1800" b="0" i="0" u="none" kern="1200" baseline="0">
                <a:solidFill>
                  <a:schemeClr val="tx1"/>
                </a:solidFill>
                <a:latin typeface="Arial" pitchFamily="34" charset="0"/>
                <a:ea typeface="+mn-ea"/>
                <a:cs typeface="Arial" pitchFamily="34" charset="0"/>
              </a:defRPr>
            </a:lvl1pPr>
            <a:lvl2pPr marL="514350" indent="-257175" algn="l" defTabSz="685800" rtl="0" eaLnBrk="0" fontAlgn="base" hangingPunct="0">
              <a:lnSpc>
                <a:spcPct val="100000"/>
              </a:lnSpc>
              <a:spcBef>
                <a:spcPts val="600"/>
              </a:spcBef>
              <a:spcAft>
                <a:spcPct val="0"/>
              </a:spcAft>
              <a:buClr>
                <a:srgbClr val="872434"/>
              </a:buClr>
              <a:buSzTx/>
              <a:buFont typeface="Calibri" pitchFamily="34" charset="0"/>
              <a:buChar char="—"/>
              <a:defRPr kumimoji="0" lang="en-US" altLang="en-US" sz="1500" b="0" i="0" u="none" kern="1200" baseline="0">
                <a:solidFill>
                  <a:schemeClr val="tx1"/>
                </a:solidFill>
                <a:latin typeface="Arial" pitchFamily="34" charset="0"/>
                <a:ea typeface="+mn-ea"/>
                <a:cs typeface="Arial" pitchFamily="34" charset="0"/>
              </a:defRPr>
            </a:lvl2pPr>
            <a:lvl3pPr marL="685800" indent="-169863" algn="l" defTabSz="685800" rtl="0" eaLnBrk="0" fontAlgn="base" hangingPunct="0">
              <a:lnSpc>
                <a:spcPct val="100000"/>
              </a:lnSpc>
              <a:spcBef>
                <a:spcPts val="375"/>
              </a:spcBef>
              <a:spcAft>
                <a:spcPct val="0"/>
              </a:spcAft>
              <a:buClr>
                <a:srgbClr val="7F7F7F"/>
              </a:buClr>
              <a:buSzTx/>
              <a:buFont typeface="Arial" pitchFamily="34" charset="0"/>
              <a:buChar char="•"/>
              <a:defRPr kumimoji="0" lang="en-US" altLang="en-US" sz="1500" b="0" i="0" u="none" kern="1200" baseline="0">
                <a:solidFill>
                  <a:schemeClr val="tx1"/>
                </a:solidFill>
                <a:latin typeface="Arial" pitchFamily="34" charset="0"/>
                <a:ea typeface="+mn-ea"/>
                <a:cs typeface="Arial" pitchFamily="34" charset="0"/>
              </a:defRPr>
            </a:lvl3pPr>
            <a:lvl4pPr marL="855663" indent="-169863" algn="l" defTabSz="685800" rtl="0" eaLnBrk="0" fontAlgn="base" hangingPunct="0">
              <a:lnSpc>
                <a:spcPct val="100000"/>
              </a:lnSpc>
              <a:spcBef>
                <a:spcPts val="300"/>
              </a:spcBef>
              <a:spcAft>
                <a:spcPct val="0"/>
              </a:spcAft>
              <a:buClr>
                <a:srgbClr val="7F7F7F"/>
              </a:buClr>
              <a:buSzPct val="90000"/>
              <a:buFont typeface="Arial" pitchFamily="34" charset="0"/>
              <a:buChar char="–"/>
              <a:defRPr kumimoji="0" lang="en-US" altLang="en-US" sz="1300" b="0" i="0" u="none" kern="1200" baseline="0">
                <a:solidFill>
                  <a:schemeClr val="tx1"/>
                </a:solidFill>
                <a:latin typeface="Arial" pitchFamily="34" charset="0"/>
                <a:ea typeface="+mn-ea"/>
                <a:cs typeface="Arial" pitchFamily="34" charset="0"/>
              </a:defRPr>
            </a:lvl4pPr>
            <a:lvl5pPr marL="855663" indent="0" algn="l" defTabSz="685800" rtl="0" eaLnBrk="0" fontAlgn="base" hangingPunct="0">
              <a:lnSpc>
                <a:spcPct val="90000"/>
              </a:lnSpc>
              <a:spcBef>
                <a:spcPts val="375"/>
              </a:spcBef>
              <a:spcAft>
                <a:spcPct val="0"/>
              </a:spcAft>
              <a:buClrTx/>
              <a:buSzTx/>
              <a:buFontTx/>
              <a:buNone/>
              <a:defRPr kumimoji="0" lang="en-US" altLang="en-US" sz="1300" b="0" i="0" u="none" kern="1200" baseline="0">
                <a:solidFill>
                  <a:schemeClr val="tx1"/>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9pPr>
          </a:lstStyle>
          <a:p>
            <a:pPr marL="574675" indent="-574675" eaLnBrk="1" hangingPunct="1"/>
            <a:r>
              <a:rPr sz="3600">
                <a:ln w="9525" cap="flat" cmpd="sng" algn="ctr">
                  <a:noFill/>
                  <a:prstDash val="solid"/>
                  <a:round/>
                  <a:headEnd type="none" w="med" len="med"/>
                  <a:tailEnd type="none" w="med" len="med"/>
                </a:ln>
                <a:solidFill>
                  <a:srgbClr val="000000"/>
                </a:solidFill>
                <a:sym typeface="Wingdings"/>
              </a:rPr>
              <a:t>“One sentence in Wyndham’s reply brief says that its ‘view of what data-security practices are unreasonable . . . is not necessarily the same as the FTC’s.’ Too little and too late.”</a:t>
            </a:r>
            <a:endParaRPr sz="3600"/>
          </a:p>
          <a:p>
            <a:pPr marL="574675" indent="-574675" eaLnBrk="1" hangingPunct="1"/>
            <a:endParaRPr sz="3200"/>
          </a:p>
        </p:txBody>
      </p:sp>
      <p:sp>
        <p:nvSpPr>
          <p:cNvPr id="17412" name="Slide Number Placeholder 3">
            <a:extLst>
              <a:ext uri="{FF2B5EF4-FFF2-40B4-BE49-F238E27FC236}">
                <a16:creationId xmlns:a16="http://schemas.microsoft.com/office/drawing/2014/main" id="{A71B7FC8-33FD-ABDC-FF85-D498B26869BC}"/>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defTabSz="685800" eaLnBrk="0" hangingPunct="0">
              <a:defRPr sz="2400">
                <a:solidFill>
                  <a:srgbClr val="000000"/>
                </a:solidFill>
                <a:latin typeface="Arial" panose="020B0604020202020204" pitchFamily="34" charset="0"/>
                <a:ea typeface="ヒラギノ角ゴ Pro W3" panose="020B0300000000000000" pitchFamily="34" charset="-128"/>
              </a:defRPr>
            </a:lvl1pPr>
            <a:lvl2pPr defTabSz="685800" eaLnBrk="0" hangingPunct="0">
              <a:defRPr sz="2400">
                <a:solidFill>
                  <a:srgbClr val="000000"/>
                </a:solidFill>
                <a:latin typeface="Arial" panose="020B0604020202020204" pitchFamily="34" charset="0"/>
                <a:ea typeface="ヒラギノ角ゴ Pro W3" panose="020B0300000000000000" pitchFamily="34" charset="-128"/>
              </a:defRPr>
            </a:lvl2pPr>
            <a:lvl3pPr defTabSz="685800" eaLnBrk="0" hangingPunct="0">
              <a:defRPr sz="2400">
                <a:solidFill>
                  <a:srgbClr val="000000"/>
                </a:solidFill>
                <a:latin typeface="Arial" panose="020B0604020202020204" pitchFamily="34" charset="0"/>
                <a:ea typeface="ヒラギノ角ゴ Pro W3" panose="020B0300000000000000" pitchFamily="34" charset="-128"/>
              </a:defRPr>
            </a:lvl3pPr>
            <a:lvl4pPr defTabSz="685800" eaLnBrk="0" hangingPunct="0">
              <a:defRPr sz="2400">
                <a:solidFill>
                  <a:srgbClr val="000000"/>
                </a:solidFill>
                <a:latin typeface="Arial" panose="020B0604020202020204" pitchFamily="34" charset="0"/>
                <a:ea typeface="ヒラギノ角ゴ Pro W3" panose="020B0300000000000000" pitchFamily="34" charset="-128"/>
              </a:defRPr>
            </a:lvl4pPr>
            <a:lvl5pPr defTabSz="685800" eaLnBrk="0" hangingPunct="0">
              <a:defRPr sz="2400">
                <a:solidFill>
                  <a:srgbClr val="000000"/>
                </a:solidFill>
                <a:latin typeface="Arial" panose="020B0604020202020204" pitchFamily="34" charset="0"/>
                <a:ea typeface="ヒラギノ角ゴ Pro W3" panose="020B0300000000000000" pitchFamily="34" charset="-128"/>
              </a:defRPr>
            </a:lvl5pPr>
            <a:lvl6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pPr eaLnBrk="1" hangingPunct="1"/>
            <a:fld id="{15CB98C2-52CD-9444-81C9-D029E6003697}" type="slidenum">
              <a:rPr lang="en-US" altLang="en-US" sz="900">
                <a:solidFill>
                  <a:srgbClr val="7F7F7F"/>
                </a:solidFill>
              </a:rPr>
              <a:pPr eaLnBrk="1" hangingPunct="1"/>
              <a:t>10</a:t>
            </a:fld>
            <a:endParaRPr lang="en-US" altLang="en-US" sz="900">
              <a:solidFill>
                <a:srgbClr val="7F7F7F"/>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6393648A-9CE8-8B37-3EB3-13E591588021}"/>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a:t>LabMD</a:t>
            </a:r>
          </a:p>
        </p:txBody>
      </p:sp>
      <p:sp>
        <p:nvSpPr>
          <p:cNvPr id="30723" name="Content Placeholder 2">
            <a:extLst>
              <a:ext uri="{FF2B5EF4-FFF2-40B4-BE49-F238E27FC236}">
                <a16:creationId xmlns:a16="http://schemas.microsoft.com/office/drawing/2014/main" id="{7963DBC9-0E17-AD0D-8CB4-1F590E627CBA}"/>
              </a:ext>
            </a:extLst>
          </p:cNvPr>
          <p:cNvSpPr>
            <a:spLocks noGrp="1"/>
          </p:cNvSpPr>
          <p:nvPr>
            <p:ph idx="1"/>
          </p:nvPr>
        </p:nvSpPr>
        <p:spPr>
          <a:ln cap="flat" algn="ctr">
            <a:miter lim="800000"/>
            <a:headEnd type="none" w="med" len="med"/>
            <a:tailEnd type="none" w="med" len="med"/>
          </a:ln>
        </p:spPr>
        <p:txBody>
          <a:bodyPr>
            <a:noAutofit/>
          </a:bodyPr>
          <a:lstStyle>
            <a:lvl1pPr marL="257175" indent="-257175" algn="l" defTabSz="685800" rtl="0" eaLnBrk="0" fontAlgn="base" hangingPunct="0">
              <a:lnSpc>
                <a:spcPct val="90000"/>
              </a:lnSpc>
              <a:spcBef>
                <a:spcPts val="750"/>
              </a:spcBef>
              <a:spcAft>
                <a:spcPct val="0"/>
              </a:spcAft>
              <a:buClr>
                <a:srgbClr val="872434"/>
              </a:buClr>
              <a:buSzTx/>
              <a:buFont typeface="Arial" pitchFamily="34" charset="0"/>
              <a:buChar char="•"/>
              <a:defRPr kumimoji="0" lang="en-US" altLang="en-US" sz="1800" b="0" i="0" u="none" kern="1200" baseline="0">
                <a:solidFill>
                  <a:schemeClr val="tx1"/>
                </a:solidFill>
                <a:latin typeface="Arial" pitchFamily="34" charset="0"/>
                <a:ea typeface="+mn-ea"/>
                <a:cs typeface="Arial" pitchFamily="34" charset="0"/>
              </a:defRPr>
            </a:lvl1pPr>
            <a:lvl2pPr marL="514350" indent="-257175" algn="l" defTabSz="685800" rtl="0" eaLnBrk="0" fontAlgn="base" hangingPunct="0">
              <a:lnSpc>
                <a:spcPct val="100000"/>
              </a:lnSpc>
              <a:spcBef>
                <a:spcPts val="600"/>
              </a:spcBef>
              <a:spcAft>
                <a:spcPct val="0"/>
              </a:spcAft>
              <a:buClr>
                <a:srgbClr val="872434"/>
              </a:buClr>
              <a:buSzTx/>
              <a:buFont typeface="Calibri" pitchFamily="34" charset="0"/>
              <a:buChar char="—"/>
              <a:defRPr kumimoji="0" lang="en-US" altLang="en-US" sz="1500" b="0" i="0" u="none" kern="1200" baseline="0">
                <a:solidFill>
                  <a:schemeClr val="tx1"/>
                </a:solidFill>
                <a:latin typeface="Arial" pitchFamily="34" charset="0"/>
                <a:ea typeface="+mn-ea"/>
                <a:cs typeface="Arial" pitchFamily="34" charset="0"/>
              </a:defRPr>
            </a:lvl2pPr>
            <a:lvl3pPr marL="685800" indent="-169863" algn="l" defTabSz="685800" rtl="0" eaLnBrk="0" fontAlgn="base" hangingPunct="0">
              <a:lnSpc>
                <a:spcPct val="100000"/>
              </a:lnSpc>
              <a:spcBef>
                <a:spcPts val="375"/>
              </a:spcBef>
              <a:spcAft>
                <a:spcPct val="0"/>
              </a:spcAft>
              <a:buClr>
                <a:srgbClr val="7F7F7F"/>
              </a:buClr>
              <a:buSzTx/>
              <a:buFont typeface="Arial" pitchFamily="34" charset="0"/>
              <a:buChar char="•"/>
              <a:defRPr kumimoji="0" lang="en-US" altLang="en-US" sz="1500" b="0" i="0" u="none" kern="1200" baseline="0">
                <a:solidFill>
                  <a:schemeClr val="tx1"/>
                </a:solidFill>
                <a:latin typeface="Arial" pitchFamily="34" charset="0"/>
                <a:ea typeface="+mn-ea"/>
                <a:cs typeface="Arial" pitchFamily="34" charset="0"/>
              </a:defRPr>
            </a:lvl3pPr>
            <a:lvl4pPr marL="855663" indent="-169863" algn="l" defTabSz="685800" rtl="0" eaLnBrk="0" fontAlgn="base" hangingPunct="0">
              <a:lnSpc>
                <a:spcPct val="100000"/>
              </a:lnSpc>
              <a:spcBef>
                <a:spcPts val="300"/>
              </a:spcBef>
              <a:spcAft>
                <a:spcPct val="0"/>
              </a:spcAft>
              <a:buClr>
                <a:srgbClr val="7F7F7F"/>
              </a:buClr>
              <a:buSzPct val="90000"/>
              <a:buFont typeface="Arial" pitchFamily="34" charset="0"/>
              <a:buChar char="–"/>
              <a:defRPr kumimoji="0" lang="en-US" altLang="en-US" sz="1300" b="0" i="0" u="none" kern="1200" baseline="0">
                <a:solidFill>
                  <a:schemeClr val="tx1"/>
                </a:solidFill>
                <a:latin typeface="Arial" pitchFamily="34" charset="0"/>
                <a:ea typeface="+mn-ea"/>
                <a:cs typeface="Arial" pitchFamily="34" charset="0"/>
              </a:defRPr>
            </a:lvl4pPr>
            <a:lvl5pPr marL="855663" indent="0" algn="l" defTabSz="685800" rtl="0" eaLnBrk="0" fontAlgn="base" hangingPunct="0">
              <a:lnSpc>
                <a:spcPct val="90000"/>
              </a:lnSpc>
              <a:spcBef>
                <a:spcPts val="375"/>
              </a:spcBef>
              <a:spcAft>
                <a:spcPct val="0"/>
              </a:spcAft>
              <a:buClrTx/>
              <a:buSzTx/>
              <a:buFontTx/>
              <a:buNone/>
              <a:defRPr kumimoji="0" lang="en-US" altLang="en-US" sz="1300" b="0" i="0" u="none" kern="1200" baseline="0">
                <a:solidFill>
                  <a:schemeClr val="tx1"/>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9pPr>
          </a:lstStyle>
          <a:p>
            <a:pPr marL="574675" indent="-574675" eaLnBrk="1" hangingPunct="1"/>
            <a:r>
              <a:rPr sz="3600">
                <a:ln w="9525" cap="flat" cmpd="sng" algn="ctr">
                  <a:noFill/>
                  <a:prstDash val="solid"/>
                  <a:round/>
                  <a:headEnd type="none" w="med" len="med"/>
                  <a:tailEnd type="none" w="med" len="med"/>
                </a:ln>
                <a:solidFill>
                  <a:srgbClr val="000000"/>
                </a:solidFill>
                <a:sym typeface="Wingdings"/>
              </a:rPr>
              <a:t>Lab MD Case was a big wild card</a:t>
            </a:r>
            <a:endParaRPr sz="3600"/>
          </a:p>
          <a:p>
            <a:pPr marL="574675" indent="-574675" eaLnBrk="1" hangingPunct="1"/>
            <a:r>
              <a:rPr sz="3600">
                <a:ln w="9525" cap="flat" cmpd="sng" algn="ctr">
                  <a:noFill/>
                  <a:prstDash val="solid"/>
                  <a:round/>
                  <a:headEnd type="none" w="med" len="med"/>
                  <a:tailEnd type="none" w="med" len="med"/>
                </a:ln>
                <a:solidFill>
                  <a:srgbClr val="000000"/>
                </a:solidFill>
                <a:sym typeface="Wingdings"/>
              </a:rPr>
              <a:t>4 issues – (1) Overall authority over data security; (2) Authority over HIPAA covered entities; (3) Consumer harm element; (4) was this result right? </a:t>
            </a:r>
            <a:endParaRPr sz="3600"/>
          </a:p>
        </p:txBody>
      </p:sp>
      <p:sp>
        <p:nvSpPr>
          <p:cNvPr id="18436" name="Slide Number Placeholder 3">
            <a:extLst>
              <a:ext uri="{FF2B5EF4-FFF2-40B4-BE49-F238E27FC236}">
                <a16:creationId xmlns:a16="http://schemas.microsoft.com/office/drawing/2014/main" id="{42E57E9F-622D-131F-3308-FA8D39507D07}"/>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defTabSz="685800" eaLnBrk="0" hangingPunct="0">
              <a:defRPr sz="2400">
                <a:solidFill>
                  <a:srgbClr val="000000"/>
                </a:solidFill>
                <a:latin typeface="Arial" panose="020B0604020202020204" pitchFamily="34" charset="0"/>
                <a:ea typeface="ヒラギノ角ゴ Pro W3" panose="020B0300000000000000" pitchFamily="34" charset="-128"/>
              </a:defRPr>
            </a:lvl1pPr>
            <a:lvl2pPr defTabSz="685800" eaLnBrk="0" hangingPunct="0">
              <a:defRPr sz="2400">
                <a:solidFill>
                  <a:srgbClr val="000000"/>
                </a:solidFill>
                <a:latin typeface="Arial" panose="020B0604020202020204" pitchFamily="34" charset="0"/>
                <a:ea typeface="ヒラギノ角ゴ Pro W3" panose="020B0300000000000000" pitchFamily="34" charset="-128"/>
              </a:defRPr>
            </a:lvl2pPr>
            <a:lvl3pPr defTabSz="685800" eaLnBrk="0" hangingPunct="0">
              <a:defRPr sz="2400">
                <a:solidFill>
                  <a:srgbClr val="000000"/>
                </a:solidFill>
                <a:latin typeface="Arial" panose="020B0604020202020204" pitchFamily="34" charset="0"/>
                <a:ea typeface="ヒラギノ角ゴ Pro W3" panose="020B0300000000000000" pitchFamily="34" charset="-128"/>
              </a:defRPr>
            </a:lvl3pPr>
            <a:lvl4pPr defTabSz="685800" eaLnBrk="0" hangingPunct="0">
              <a:defRPr sz="2400">
                <a:solidFill>
                  <a:srgbClr val="000000"/>
                </a:solidFill>
                <a:latin typeface="Arial" panose="020B0604020202020204" pitchFamily="34" charset="0"/>
                <a:ea typeface="ヒラギノ角ゴ Pro W3" panose="020B0300000000000000" pitchFamily="34" charset="-128"/>
              </a:defRPr>
            </a:lvl4pPr>
            <a:lvl5pPr defTabSz="685800" eaLnBrk="0" hangingPunct="0">
              <a:defRPr sz="2400">
                <a:solidFill>
                  <a:srgbClr val="000000"/>
                </a:solidFill>
                <a:latin typeface="Arial" panose="020B0604020202020204" pitchFamily="34" charset="0"/>
                <a:ea typeface="ヒラギノ角ゴ Pro W3" panose="020B0300000000000000" pitchFamily="34" charset="-128"/>
              </a:defRPr>
            </a:lvl5pPr>
            <a:lvl6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pPr eaLnBrk="1" hangingPunct="1"/>
            <a:fld id="{D910B7D7-DB3B-5447-BAE6-ECB30F080A43}" type="slidenum">
              <a:rPr lang="en-US" altLang="en-US" sz="900">
                <a:solidFill>
                  <a:srgbClr val="7F7F7F"/>
                </a:solidFill>
              </a:rPr>
              <a:pPr eaLnBrk="1" hangingPunct="1"/>
              <a:t>11</a:t>
            </a:fld>
            <a:endParaRPr lang="en-US" altLang="en-US" sz="900">
              <a:solidFill>
                <a:srgbClr val="7F7F7F"/>
              </a:solidFill>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E42898C7-FE65-7086-2FAA-5BA7653C6C4E}"/>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a:t>LabMD</a:t>
            </a:r>
          </a:p>
        </p:txBody>
      </p:sp>
      <p:sp>
        <p:nvSpPr>
          <p:cNvPr id="31747" name="Content Placeholder 2">
            <a:extLst>
              <a:ext uri="{FF2B5EF4-FFF2-40B4-BE49-F238E27FC236}">
                <a16:creationId xmlns:a16="http://schemas.microsoft.com/office/drawing/2014/main" id="{118CCF67-2F71-71E3-7930-481925DE6F74}"/>
              </a:ext>
            </a:extLst>
          </p:cNvPr>
          <p:cNvSpPr>
            <a:spLocks noGrp="1"/>
          </p:cNvSpPr>
          <p:nvPr>
            <p:ph idx="1"/>
          </p:nvPr>
        </p:nvSpPr>
        <p:spPr>
          <a:ln cap="flat" algn="ctr">
            <a:miter lim="800000"/>
            <a:headEnd type="none" w="med" len="med"/>
            <a:tailEnd type="none" w="med" len="med"/>
          </a:ln>
        </p:spPr>
        <p:txBody>
          <a:bodyPr>
            <a:noAutofit/>
          </a:bodyPr>
          <a:lstStyle>
            <a:lvl1pPr marL="257175" indent="-257175" algn="l" defTabSz="685800" rtl="0" eaLnBrk="0" fontAlgn="base" hangingPunct="0">
              <a:lnSpc>
                <a:spcPct val="90000"/>
              </a:lnSpc>
              <a:spcBef>
                <a:spcPts val="750"/>
              </a:spcBef>
              <a:spcAft>
                <a:spcPct val="0"/>
              </a:spcAft>
              <a:buClr>
                <a:srgbClr val="872434"/>
              </a:buClr>
              <a:buSzTx/>
              <a:buFont typeface="Arial" pitchFamily="34" charset="0"/>
              <a:buChar char="•"/>
              <a:defRPr kumimoji="0" lang="en-US" altLang="en-US" sz="1800" b="0" i="0" u="none" kern="1200" baseline="0">
                <a:solidFill>
                  <a:schemeClr val="tx1"/>
                </a:solidFill>
                <a:latin typeface="Arial" pitchFamily="34" charset="0"/>
                <a:ea typeface="+mn-ea"/>
                <a:cs typeface="Arial" pitchFamily="34" charset="0"/>
              </a:defRPr>
            </a:lvl1pPr>
            <a:lvl2pPr marL="514350" indent="-257175" algn="l" defTabSz="685800" rtl="0" eaLnBrk="0" fontAlgn="base" hangingPunct="0">
              <a:lnSpc>
                <a:spcPct val="100000"/>
              </a:lnSpc>
              <a:spcBef>
                <a:spcPts val="600"/>
              </a:spcBef>
              <a:spcAft>
                <a:spcPct val="0"/>
              </a:spcAft>
              <a:buClr>
                <a:srgbClr val="872434"/>
              </a:buClr>
              <a:buSzTx/>
              <a:buFont typeface="Calibri" pitchFamily="34" charset="0"/>
              <a:buChar char="—"/>
              <a:defRPr kumimoji="0" lang="en-US" altLang="en-US" sz="1500" b="0" i="0" u="none" kern="1200" baseline="0">
                <a:solidFill>
                  <a:schemeClr val="tx1"/>
                </a:solidFill>
                <a:latin typeface="Arial" pitchFamily="34" charset="0"/>
                <a:ea typeface="+mn-ea"/>
                <a:cs typeface="Arial" pitchFamily="34" charset="0"/>
              </a:defRPr>
            </a:lvl2pPr>
            <a:lvl3pPr marL="685800" indent="-169863" algn="l" defTabSz="685800" rtl="0" eaLnBrk="0" fontAlgn="base" hangingPunct="0">
              <a:lnSpc>
                <a:spcPct val="100000"/>
              </a:lnSpc>
              <a:spcBef>
                <a:spcPts val="375"/>
              </a:spcBef>
              <a:spcAft>
                <a:spcPct val="0"/>
              </a:spcAft>
              <a:buClr>
                <a:srgbClr val="7F7F7F"/>
              </a:buClr>
              <a:buSzTx/>
              <a:buFont typeface="Arial" pitchFamily="34" charset="0"/>
              <a:buChar char="•"/>
              <a:defRPr kumimoji="0" lang="en-US" altLang="en-US" sz="1500" b="0" i="0" u="none" kern="1200" baseline="0">
                <a:solidFill>
                  <a:schemeClr val="tx1"/>
                </a:solidFill>
                <a:latin typeface="Arial" pitchFamily="34" charset="0"/>
                <a:ea typeface="+mn-ea"/>
                <a:cs typeface="Arial" pitchFamily="34" charset="0"/>
              </a:defRPr>
            </a:lvl3pPr>
            <a:lvl4pPr marL="855663" indent="-169863" algn="l" defTabSz="685800" rtl="0" eaLnBrk="0" fontAlgn="base" hangingPunct="0">
              <a:lnSpc>
                <a:spcPct val="100000"/>
              </a:lnSpc>
              <a:spcBef>
                <a:spcPts val="300"/>
              </a:spcBef>
              <a:spcAft>
                <a:spcPct val="0"/>
              </a:spcAft>
              <a:buClr>
                <a:srgbClr val="7F7F7F"/>
              </a:buClr>
              <a:buSzPct val="90000"/>
              <a:buFont typeface="Arial" pitchFamily="34" charset="0"/>
              <a:buChar char="–"/>
              <a:defRPr kumimoji="0" lang="en-US" altLang="en-US" sz="1300" b="0" i="0" u="none" kern="1200" baseline="0">
                <a:solidFill>
                  <a:schemeClr val="tx1"/>
                </a:solidFill>
                <a:latin typeface="Arial" pitchFamily="34" charset="0"/>
                <a:ea typeface="+mn-ea"/>
                <a:cs typeface="Arial" pitchFamily="34" charset="0"/>
              </a:defRPr>
            </a:lvl4pPr>
            <a:lvl5pPr marL="855663" indent="0" algn="l" defTabSz="685800" rtl="0" eaLnBrk="0" fontAlgn="base" hangingPunct="0">
              <a:lnSpc>
                <a:spcPct val="90000"/>
              </a:lnSpc>
              <a:spcBef>
                <a:spcPts val="375"/>
              </a:spcBef>
              <a:spcAft>
                <a:spcPct val="0"/>
              </a:spcAft>
              <a:buClrTx/>
              <a:buSzTx/>
              <a:buFontTx/>
              <a:buNone/>
              <a:defRPr kumimoji="0" lang="en-US" altLang="en-US" sz="1300" b="0" i="0" u="none" kern="1200" baseline="0">
                <a:solidFill>
                  <a:schemeClr val="tx1"/>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9pPr>
          </a:lstStyle>
          <a:p>
            <a:pPr marL="574675" indent="-574675" eaLnBrk="1" hangingPunct="1"/>
            <a:r>
              <a:rPr sz="2800">
                <a:ln w="9525" cap="flat" cmpd="sng" algn="ctr">
                  <a:noFill/>
                  <a:prstDash val="solid"/>
                  <a:round/>
                  <a:headEnd type="none" w="med" len="med"/>
                  <a:tailEnd type="none" w="med" len="med"/>
                </a:ln>
                <a:solidFill>
                  <a:srgbClr val="000000"/>
                </a:solidFill>
                <a:sym typeface="Wingdings"/>
              </a:rPr>
              <a:t>Decision turned on 5</a:t>
            </a:r>
            <a:r>
              <a:rPr sz="2800" baseline="30000">
                <a:ln w="9525" cap="flat" cmpd="sng" algn="ctr">
                  <a:noFill/>
                  <a:prstDash val="solid"/>
                  <a:round/>
                  <a:headEnd type="none" w="med" len="med"/>
                  <a:tailEnd type="none" w="med" len="med"/>
                </a:ln>
                <a:solidFill>
                  <a:srgbClr val="000000"/>
                </a:solidFill>
                <a:sym typeface="Wingdings"/>
              </a:rPr>
              <a:t>th</a:t>
            </a:r>
            <a:r>
              <a:rPr sz="2800">
                <a:ln w="9525" cap="flat" cmpd="sng" algn="ctr">
                  <a:noFill/>
                  <a:prstDash val="solid"/>
                  <a:round/>
                  <a:headEnd type="none" w="med" len="med"/>
                  <a:tailEnd type="none" w="med" len="med"/>
                </a:ln>
                <a:solidFill>
                  <a:srgbClr val="000000"/>
                </a:solidFill>
                <a:sym typeface="Wingdings"/>
              </a:rPr>
              <a:t> issue - Was the relief sought by the FTC appropriate?</a:t>
            </a:r>
            <a:endParaRPr sz="2800"/>
          </a:p>
          <a:p>
            <a:pPr marL="574675" indent="-574675" eaLnBrk="1" hangingPunct="1"/>
            <a:r>
              <a:rPr sz="2800">
                <a:ln w="9525" cap="flat" cmpd="sng" algn="ctr">
                  <a:noFill/>
                  <a:prstDash val="solid"/>
                  <a:round/>
                  <a:headEnd type="none" w="med" len="med"/>
                  <a:tailEnd type="none" w="med" len="med"/>
                </a:ln>
                <a:solidFill>
                  <a:srgbClr val="000000"/>
                </a:solidFill>
                <a:sym typeface="Wingdings"/>
              </a:rPr>
              <a:t>“In the case at hand, the cease-and-desist order contains no prohibitions. It does not instruct LabMD to stop committing a specific act or practice. Rather, it commands LabMD to overhaul and replace its data-security program to meet an indeterminable standard of reasonableness. This command is unenforceable.”</a:t>
            </a:r>
            <a:endParaRPr sz="2800"/>
          </a:p>
          <a:p>
            <a:pPr marL="574675" indent="-574675" eaLnBrk="1" hangingPunct="1"/>
            <a:endParaRPr sz="3200"/>
          </a:p>
        </p:txBody>
      </p:sp>
      <p:sp>
        <p:nvSpPr>
          <p:cNvPr id="19460" name="Slide Number Placeholder 3">
            <a:extLst>
              <a:ext uri="{FF2B5EF4-FFF2-40B4-BE49-F238E27FC236}">
                <a16:creationId xmlns:a16="http://schemas.microsoft.com/office/drawing/2014/main" id="{F2D7B2CF-FA4A-556E-69D6-BFCB823A2D0A}"/>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defTabSz="685800" eaLnBrk="0" hangingPunct="0">
              <a:defRPr sz="2400">
                <a:solidFill>
                  <a:srgbClr val="000000"/>
                </a:solidFill>
                <a:latin typeface="Arial" panose="020B0604020202020204" pitchFamily="34" charset="0"/>
                <a:ea typeface="ヒラギノ角ゴ Pro W3" panose="020B0300000000000000" pitchFamily="34" charset="-128"/>
              </a:defRPr>
            </a:lvl1pPr>
            <a:lvl2pPr defTabSz="685800" eaLnBrk="0" hangingPunct="0">
              <a:defRPr sz="2400">
                <a:solidFill>
                  <a:srgbClr val="000000"/>
                </a:solidFill>
                <a:latin typeface="Arial" panose="020B0604020202020204" pitchFamily="34" charset="0"/>
                <a:ea typeface="ヒラギノ角ゴ Pro W3" panose="020B0300000000000000" pitchFamily="34" charset="-128"/>
              </a:defRPr>
            </a:lvl2pPr>
            <a:lvl3pPr defTabSz="685800" eaLnBrk="0" hangingPunct="0">
              <a:defRPr sz="2400">
                <a:solidFill>
                  <a:srgbClr val="000000"/>
                </a:solidFill>
                <a:latin typeface="Arial" panose="020B0604020202020204" pitchFamily="34" charset="0"/>
                <a:ea typeface="ヒラギノ角ゴ Pro W3" panose="020B0300000000000000" pitchFamily="34" charset="-128"/>
              </a:defRPr>
            </a:lvl3pPr>
            <a:lvl4pPr defTabSz="685800" eaLnBrk="0" hangingPunct="0">
              <a:defRPr sz="2400">
                <a:solidFill>
                  <a:srgbClr val="000000"/>
                </a:solidFill>
                <a:latin typeface="Arial" panose="020B0604020202020204" pitchFamily="34" charset="0"/>
                <a:ea typeface="ヒラギノ角ゴ Pro W3" panose="020B0300000000000000" pitchFamily="34" charset="-128"/>
              </a:defRPr>
            </a:lvl4pPr>
            <a:lvl5pPr defTabSz="685800" eaLnBrk="0" hangingPunct="0">
              <a:defRPr sz="2400">
                <a:solidFill>
                  <a:srgbClr val="000000"/>
                </a:solidFill>
                <a:latin typeface="Arial" panose="020B0604020202020204" pitchFamily="34" charset="0"/>
                <a:ea typeface="ヒラギノ角ゴ Pro W3" panose="020B0300000000000000" pitchFamily="34" charset="-128"/>
              </a:defRPr>
            </a:lvl5pPr>
            <a:lvl6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pPr eaLnBrk="1" hangingPunct="1"/>
            <a:fld id="{D9C6D79B-2805-D248-824D-E9D363F8BD43}" type="slidenum">
              <a:rPr lang="en-US" altLang="en-US" sz="900">
                <a:solidFill>
                  <a:srgbClr val="7F7F7F"/>
                </a:solidFill>
              </a:rPr>
              <a:pPr eaLnBrk="1" hangingPunct="1"/>
              <a:t>12</a:t>
            </a:fld>
            <a:endParaRPr lang="en-US" altLang="en-US" sz="900">
              <a:solidFill>
                <a:srgbClr val="7F7F7F"/>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82307408-C7A3-0AD7-C83F-72AD6DD38D5A}"/>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a:t>LabMD</a:t>
            </a:r>
          </a:p>
        </p:txBody>
      </p:sp>
      <p:sp>
        <p:nvSpPr>
          <p:cNvPr id="32771" name="Content Placeholder 2">
            <a:extLst>
              <a:ext uri="{FF2B5EF4-FFF2-40B4-BE49-F238E27FC236}">
                <a16:creationId xmlns:a16="http://schemas.microsoft.com/office/drawing/2014/main" id="{91E35FE6-B321-1A21-C02E-1336AC415A6D}"/>
              </a:ext>
            </a:extLst>
          </p:cNvPr>
          <p:cNvSpPr>
            <a:spLocks noGrp="1"/>
          </p:cNvSpPr>
          <p:nvPr>
            <p:ph idx="1"/>
          </p:nvPr>
        </p:nvSpPr>
        <p:spPr>
          <a:ln cap="flat" algn="ctr">
            <a:miter lim="800000"/>
            <a:headEnd type="none" w="med" len="med"/>
            <a:tailEnd type="none" w="med" len="med"/>
          </a:ln>
        </p:spPr>
        <p:txBody>
          <a:bodyPr>
            <a:noAutofit/>
          </a:bodyPr>
          <a:lstStyle>
            <a:lvl1pPr marL="257175" indent="-257175" algn="l" defTabSz="685800" rtl="0" eaLnBrk="0" fontAlgn="base" hangingPunct="0">
              <a:lnSpc>
                <a:spcPct val="90000"/>
              </a:lnSpc>
              <a:spcBef>
                <a:spcPts val="750"/>
              </a:spcBef>
              <a:spcAft>
                <a:spcPct val="0"/>
              </a:spcAft>
              <a:buClr>
                <a:srgbClr val="872434"/>
              </a:buClr>
              <a:buSzTx/>
              <a:buFont typeface="Arial" pitchFamily="34" charset="0"/>
              <a:buChar char="•"/>
              <a:defRPr kumimoji="0" lang="en-US" altLang="en-US" sz="1800" b="0" i="0" u="none" kern="1200" baseline="0">
                <a:solidFill>
                  <a:schemeClr val="tx1"/>
                </a:solidFill>
                <a:latin typeface="Arial" pitchFamily="34" charset="0"/>
                <a:ea typeface="+mn-ea"/>
                <a:cs typeface="Arial" pitchFamily="34" charset="0"/>
              </a:defRPr>
            </a:lvl1pPr>
            <a:lvl2pPr marL="514350" indent="-257175" algn="l" defTabSz="685800" rtl="0" eaLnBrk="0" fontAlgn="base" hangingPunct="0">
              <a:lnSpc>
                <a:spcPct val="100000"/>
              </a:lnSpc>
              <a:spcBef>
                <a:spcPts val="600"/>
              </a:spcBef>
              <a:spcAft>
                <a:spcPct val="0"/>
              </a:spcAft>
              <a:buClr>
                <a:srgbClr val="872434"/>
              </a:buClr>
              <a:buSzTx/>
              <a:buFont typeface="Calibri" pitchFamily="34" charset="0"/>
              <a:buChar char="—"/>
              <a:defRPr kumimoji="0" lang="en-US" altLang="en-US" sz="1500" b="0" i="0" u="none" kern="1200" baseline="0">
                <a:solidFill>
                  <a:schemeClr val="tx1"/>
                </a:solidFill>
                <a:latin typeface="Arial" pitchFamily="34" charset="0"/>
                <a:ea typeface="+mn-ea"/>
                <a:cs typeface="Arial" pitchFamily="34" charset="0"/>
              </a:defRPr>
            </a:lvl2pPr>
            <a:lvl3pPr marL="685800" indent="-169863" algn="l" defTabSz="685800" rtl="0" eaLnBrk="0" fontAlgn="base" hangingPunct="0">
              <a:lnSpc>
                <a:spcPct val="100000"/>
              </a:lnSpc>
              <a:spcBef>
                <a:spcPts val="375"/>
              </a:spcBef>
              <a:spcAft>
                <a:spcPct val="0"/>
              </a:spcAft>
              <a:buClr>
                <a:srgbClr val="7F7F7F"/>
              </a:buClr>
              <a:buSzTx/>
              <a:buFont typeface="Arial" pitchFamily="34" charset="0"/>
              <a:buChar char="•"/>
              <a:defRPr kumimoji="0" lang="en-US" altLang="en-US" sz="1500" b="0" i="0" u="none" kern="1200" baseline="0">
                <a:solidFill>
                  <a:schemeClr val="tx1"/>
                </a:solidFill>
                <a:latin typeface="Arial" pitchFamily="34" charset="0"/>
                <a:ea typeface="+mn-ea"/>
                <a:cs typeface="Arial" pitchFamily="34" charset="0"/>
              </a:defRPr>
            </a:lvl3pPr>
            <a:lvl4pPr marL="855663" indent="-169863" algn="l" defTabSz="685800" rtl="0" eaLnBrk="0" fontAlgn="base" hangingPunct="0">
              <a:lnSpc>
                <a:spcPct val="100000"/>
              </a:lnSpc>
              <a:spcBef>
                <a:spcPts val="300"/>
              </a:spcBef>
              <a:spcAft>
                <a:spcPct val="0"/>
              </a:spcAft>
              <a:buClr>
                <a:srgbClr val="7F7F7F"/>
              </a:buClr>
              <a:buSzPct val="90000"/>
              <a:buFont typeface="Arial" pitchFamily="34" charset="0"/>
              <a:buChar char="–"/>
              <a:defRPr kumimoji="0" lang="en-US" altLang="en-US" sz="1300" b="0" i="0" u="none" kern="1200" baseline="0">
                <a:solidFill>
                  <a:schemeClr val="tx1"/>
                </a:solidFill>
                <a:latin typeface="Arial" pitchFamily="34" charset="0"/>
                <a:ea typeface="+mn-ea"/>
                <a:cs typeface="Arial" pitchFamily="34" charset="0"/>
              </a:defRPr>
            </a:lvl4pPr>
            <a:lvl5pPr marL="855663" indent="0" algn="l" defTabSz="685800" rtl="0" eaLnBrk="0" fontAlgn="base" hangingPunct="0">
              <a:lnSpc>
                <a:spcPct val="90000"/>
              </a:lnSpc>
              <a:spcBef>
                <a:spcPts val="375"/>
              </a:spcBef>
              <a:spcAft>
                <a:spcPct val="0"/>
              </a:spcAft>
              <a:buClrTx/>
              <a:buSzTx/>
              <a:buFontTx/>
              <a:buNone/>
              <a:defRPr kumimoji="0" lang="en-US" altLang="en-US" sz="1300" b="0" i="0" u="none" kern="1200" baseline="0">
                <a:solidFill>
                  <a:schemeClr val="tx1"/>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9pPr>
          </a:lstStyle>
          <a:p>
            <a:pPr marL="574675" indent="-574675" eaLnBrk="1" hangingPunct="1"/>
            <a:r>
              <a:rPr sz="2800">
                <a:ln w="9525" cap="flat" cmpd="sng" algn="ctr">
                  <a:noFill/>
                  <a:prstDash val="solid"/>
                  <a:round/>
                  <a:headEnd type="none" w="med" len="med"/>
                  <a:tailEnd type="none" w="med" len="med"/>
                </a:ln>
                <a:solidFill>
                  <a:srgbClr val="000000"/>
                </a:solidFill>
                <a:sym typeface="Wingdings"/>
              </a:rPr>
              <a:t>FTC order — which dictates a compliant information security program going forward  — “does not enjoin a specific act or practice. Instead, it mandates a complete overhaul of LabMD’s data-security program and says precious little about how this is to be accomplished. Moreover, it effectually charges the district court with managing the overhaul.” </a:t>
            </a:r>
            <a:endParaRPr sz="2800"/>
          </a:p>
          <a:p>
            <a:pPr marL="574675" indent="-574675" eaLnBrk="1" hangingPunct="1"/>
            <a:endParaRPr sz="3200"/>
          </a:p>
        </p:txBody>
      </p:sp>
      <p:sp>
        <p:nvSpPr>
          <p:cNvPr id="20484" name="Slide Number Placeholder 3">
            <a:extLst>
              <a:ext uri="{FF2B5EF4-FFF2-40B4-BE49-F238E27FC236}">
                <a16:creationId xmlns:a16="http://schemas.microsoft.com/office/drawing/2014/main" id="{BC79E412-DCFA-EBB7-226D-310001435B4A}"/>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defTabSz="685800" eaLnBrk="0" hangingPunct="0">
              <a:defRPr sz="2400">
                <a:solidFill>
                  <a:srgbClr val="000000"/>
                </a:solidFill>
                <a:latin typeface="Arial" panose="020B0604020202020204" pitchFamily="34" charset="0"/>
                <a:ea typeface="ヒラギノ角ゴ Pro W3" panose="020B0300000000000000" pitchFamily="34" charset="-128"/>
              </a:defRPr>
            </a:lvl1pPr>
            <a:lvl2pPr defTabSz="685800" eaLnBrk="0" hangingPunct="0">
              <a:defRPr sz="2400">
                <a:solidFill>
                  <a:srgbClr val="000000"/>
                </a:solidFill>
                <a:latin typeface="Arial" panose="020B0604020202020204" pitchFamily="34" charset="0"/>
                <a:ea typeface="ヒラギノ角ゴ Pro W3" panose="020B0300000000000000" pitchFamily="34" charset="-128"/>
              </a:defRPr>
            </a:lvl2pPr>
            <a:lvl3pPr defTabSz="685800" eaLnBrk="0" hangingPunct="0">
              <a:defRPr sz="2400">
                <a:solidFill>
                  <a:srgbClr val="000000"/>
                </a:solidFill>
                <a:latin typeface="Arial" panose="020B0604020202020204" pitchFamily="34" charset="0"/>
                <a:ea typeface="ヒラギノ角ゴ Pro W3" panose="020B0300000000000000" pitchFamily="34" charset="-128"/>
              </a:defRPr>
            </a:lvl3pPr>
            <a:lvl4pPr defTabSz="685800" eaLnBrk="0" hangingPunct="0">
              <a:defRPr sz="2400">
                <a:solidFill>
                  <a:srgbClr val="000000"/>
                </a:solidFill>
                <a:latin typeface="Arial" panose="020B0604020202020204" pitchFamily="34" charset="0"/>
                <a:ea typeface="ヒラギノ角ゴ Pro W3" panose="020B0300000000000000" pitchFamily="34" charset="-128"/>
              </a:defRPr>
            </a:lvl4pPr>
            <a:lvl5pPr defTabSz="685800" eaLnBrk="0" hangingPunct="0">
              <a:defRPr sz="2400">
                <a:solidFill>
                  <a:srgbClr val="000000"/>
                </a:solidFill>
                <a:latin typeface="Arial" panose="020B0604020202020204" pitchFamily="34" charset="0"/>
                <a:ea typeface="ヒラギノ角ゴ Pro W3" panose="020B0300000000000000" pitchFamily="34" charset="-128"/>
              </a:defRPr>
            </a:lvl5pPr>
            <a:lvl6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pPr eaLnBrk="1" hangingPunct="1"/>
            <a:fld id="{EE89DEC2-5A4E-5B42-A1B9-55BF8709D667}" type="slidenum">
              <a:rPr lang="en-US" altLang="en-US" sz="900">
                <a:solidFill>
                  <a:srgbClr val="7F7F7F"/>
                </a:solidFill>
              </a:rPr>
              <a:pPr eaLnBrk="1" hangingPunct="1"/>
              <a:t>13</a:t>
            </a:fld>
            <a:endParaRPr lang="en-US" altLang="en-US" sz="900">
              <a:solidFill>
                <a:srgbClr val="7F7F7F"/>
              </a:solidFil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B4D53D59-7028-8304-C5BF-D5C57F6C7BFD}"/>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a:t>Security</a:t>
            </a:r>
          </a:p>
        </p:txBody>
      </p:sp>
      <p:sp>
        <p:nvSpPr>
          <p:cNvPr id="33795" name="Content Placeholder 2">
            <a:extLst>
              <a:ext uri="{FF2B5EF4-FFF2-40B4-BE49-F238E27FC236}">
                <a16:creationId xmlns:a16="http://schemas.microsoft.com/office/drawing/2014/main" id="{4D8F0B6A-16FF-4DEF-4D3B-9C83C77DF7DB}"/>
              </a:ext>
            </a:extLst>
          </p:cNvPr>
          <p:cNvSpPr>
            <a:spLocks noGrp="1"/>
          </p:cNvSpPr>
          <p:nvPr>
            <p:ph idx="1"/>
          </p:nvPr>
        </p:nvSpPr>
        <p:spPr>
          <a:ln cap="flat" algn="ctr">
            <a:miter lim="800000"/>
            <a:headEnd type="none" w="med" len="med"/>
            <a:tailEnd type="none" w="med" len="med"/>
          </a:ln>
        </p:spPr>
        <p:txBody>
          <a:bodyPr>
            <a:noAutofit/>
          </a:bodyPr>
          <a:lstStyle>
            <a:lvl1pPr marL="257175" indent="-257175" algn="l" defTabSz="685800" rtl="0" eaLnBrk="0" fontAlgn="base" hangingPunct="0">
              <a:lnSpc>
                <a:spcPct val="90000"/>
              </a:lnSpc>
              <a:spcBef>
                <a:spcPts val="750"/>
              </a:spcBef>
              <a:spcAft>
                <a:spcPct val="0"/>
              </a:spcAft>
              <a:buClr>
                <a:srgbClr val="872434"/>
              </a:buClr>
              <a:buSzTx/>
              <a:buFont typeface="Arial" pitchFamily="34" charset="0"/>
              <a:buChar char="•"/>
              <a:defRPr kumimoji="0" lang="en-US" altLang="en-US" sz="1800" b="0" i="0" u="none" kern="1200" baseline="0">
                <a:solidFill>
                  <a:schemeClr val="tx1"/>
                </a:solidFill>
                <a:latin typeface="Arial" pitchFamily="34" charset="0"/>
                <a:ea typeface="+mn-ea"/>
                <a:cs typeface="Arial" pitchFamily="34" charset="0"/>
              </a:defRPr>
            </a:lvl1pPr>
            <a:lvl2pPr marL="514350" indent="-257175" algn="l" defTabSz="685800" rtl="0" eaLnBrk="0" fontAlgn="base" hangingPunct="0">
              <a:lnSpc>
                <a:spcPct val="100000"/>
              </a:lnSpc>
              <a:spcBef>
                <a:spcPts val="600"/>
              </a:spcBef>
              <a:spcAft>
                <a:spcPct val="0"/>
              </a:spcAft>
              <a:buClr>
                <a:srgbClr val="872434"/>
              </a:buClr>
              <a:buSzTx/>
              <a:buFont typeface="Calibri" pitchFamily="34" charset="0"/>
              <a:buChar char="—"/>
              <a:defRPr kumimoji="0" lang="en-US" altLang="en-US" sz="1500" b="0" i="0" u="none" kern="1200" baseline="0">
                <a:solidFill>
                  <a:schemeClr val="tx1"/>
                </a:solidFill>
                <a:latin typeface="Arial" pitchFamily="34" charset="0"/>
                <a:ea typeface="+mn-ea"/>
                <a:cs typeface="Arial" pitchFamily="34" charset="0"/>
              </a:defRPr>
            </a:lvl2pPr>
            <a:lvl3pPr marL="685800" indent="-169863" algn="l" defTabSz="685800" rtl="0" eaLnBrk="0" fontAlgn="base" hangingPunct="0">
              <a:lnSpc>
                <a:spcPct val="100000"/>
              </a:lnSpc>
              <a:spcBef>
                <a:spcPts val="375"/>
              </a:spcBef>
              <a:spcAft>
                <a:spcPct val="0"/>
              </a:spcAft>
              <a:buClr>
                <a:srgbClr val="7F7F7F"/>
              </a:buClr>
              <a:buSzTx/>
              <a:buFont typeface="Arial" pitchFamily="34" charset="0"/>
              <a:buChar char="•"/>
              <a:defRPr kumimoji="0" lang="en-US" altLang="en-US" sz="1500" b="0" i="0" u="none" kern="1200" baseline="0">
                <a:solidFill>
                  <a:schemeClr val="tx1"/>
                </a:solidFill>
                <a:latin typeface="Arial" pitchFamily="34" charset="0"/>
                <a:ea typeface="+mn-ea"/>
                <a:cs typeface="Arial" pitchFamily="34" charset="0"/>
              </a:defRPr>
            </a:lvl3pPr>
            <a:lvl4pPr marL="855663" indent="-169863" algn="l" defTabSz="685800" rtl="0" eaLnBrk="0" fontAlgn="base" hangingPunct="0">
              <a:lnSpc>
                <a:spcPct val="100000"/>
              </a:lnSpc>
              <a:spcBef>
                <a:spcPts val="300"/>
              </a:spcBef>
              <a:spcAft>
                <a:spcPct val="0"/>
              </a:spcAft>
              <a:buClr>
                <a:srgbClr val="7F7F7F"/>
              </a:buClr>
              <a:buSzPct val="90000"/>
              <a:buFont typeface="Arial" pitchFamily="34" charset="0"/>
              <a:buChar char="–"/>
              <a:defRPr kumimoji="0" lang="en-US" altLang="en-US" sz="1300" b="0" i="0" u="none" kern="1200" baseline="0">
                <a:solidFill>
                  <a:schemeClr val="tx1"/>
                </a:solidFill>
                <a:latin typeface="Arial" pitchFamily="34" charset="0"/>
                <a:ea typeface="+mn-ea"/>
                <a:cs typeface="Arial" pitchFamily="34" charset="0"/>
              </a:defRPr>
            </a:lvl4pPr>
            <a:lvl5pPr marL="855663" indent="0" algn="l" defTabSz="685800" rtl="0" eaLnBrk="0" fontAlgn="base" hangingPunct="0">
              <a:lnSpc>
                <a:spcPct val="90000"/>
              </a:lnSpc>
              <a:spcBef>
                <a:spcPts val="375"/>
              </a:spcBef>
              <a:spcAft>
                <a:spcPct val="0"/>
              </a:spcAft>
              <a:buClrTx/>
              <a:buSzTx/>
              <a:buFontTx/>
              <a:buNone/>
              <a:defRPr kumimoji="0" lang="en-US" altLang="en-US" sz="1300" b="0" i="0" u="none" kern="1200" baseline="0">
                <a:solidFill>
                  <a:schemeClr val="tx1"/>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9pPr>
          </a:lstStyle>
          <a:p>
            <a:pPr marL="574675" indent="-574675"/>
            <a:r>
              <a:rPr sz="3200">
                <a:ln w="9525" cap="flat" cmpd="sng" algn="ctr">
                  <a:noFill/>
                  <a:prstDash val="solid"/>
                  <a:round/>
                  <a:headEnd type="none" w="med" len="med"/>
                  <a:tailEnd type="none" w="med" len="med"/>
                </a:ln>
                <a:solidFill>
                  <a:srgbClr val="000000"/>
                </a:solidFill>
                <a:sym typeface="Wingdings"/>
              </a:rPr>
              <a:t>So that’s largely the background</a:t>
            </a:r>
            <a:endParaRPr sz="3200"/>
          </a:p>
          <a:p>
            <a:pPr marL="574675" indent="-574675"/>
            <a:r>
              <a:rPr sz="3200">
                <a:ln w="9525" cap="flat" cmpd="sng" algn="ctr">
                  <a:noFill/>
                  <a:prstDash val="solid"/>
                  <a:round/>
                  <a:headEnd type="none" w="med" len="med"/>
                  <a:tailEnd type="none" w="med" len="med"/>
                </a:ln>
                <a:solidFill>
                  <a:srgbClr val="000000"/>
                </a:solidFill>
                <a:sym typeface="Wingdings"/>
              </a:rPr>
              <a:t>They are continuing to refine what appropriate security practices mean – but likely little ability for companies at this point to challenge their basic authority </a:t>
            </a:r>
            <a:endParaRPr sz="3200"/>
          </a:p>
          <a:p>
            <a:pPr marL="574675" indent="-574675"/>
            <a:r>
              <a:rPr sz="3200">
                <a:ln w="9525" cap="flat" cmpd="sng" algn="ctr">
                  <a:noFill/>
                  <a:prstDash val="solid"/>
                  <a:round/>
                  <a:headEnd type="none" w="med" len="med"/>
                  <a:tailEnd type="none" w="med" len="med"/>
                </a:ln>
                <a:solidFill>
                  <a:srgbClr val="000000"/>
                </a:solidFill>
                <a:sym typeface="Wingdings"/>
              </a:rPr>
              <a:t>Still not at all clear what their overall standards are </a:t>
            </a:r>
            <a:endParaRPr sz="3200"/>
          </a:p>
        </p:txBody>
      </p:sp>
      <p:sp>
        <p:nvSpPr>
          <p:cNvPr id="21508" name="Slide Number Placeholder 3">
            <a:extLst>
              <a:ext uri="{FF2B5EF4-FFF2-40B4-BE49-F238E27FC236}">
                <a16:creationId xmlns:a16="http://schemas.microsoft.com/office/drawing/2014/main" id="{17A364CF-EFDC-4FD5-C232-78503F9E186E}"/>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fld id="{2F1086A5-6FEF-7B4F-A1C9-B727BA3C8381}" type="slidenum">
              <a:rPr lang="en-US" altLang="en-US" sz="900">
                <a:solidFill>
                  <a:srgbClr val="7F7F7F"/>
                </a:solidFill>
              </a:rPr>
              <a:pPr/>
              <a:t>14</a:t>
            </a:fld>
            <a:endParaRPr lang="en-US" altLang="en-US" sz="900">
              <a:solidFill>
                <a:srgbClr val="7F7F7F"/>
              </a:solidFill>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B4C5F517-FAB6-2A18-13CF-3F4F8F8D9BC1}"/>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a:t>Privacy</a:t>
            </a:r>
          </a:p>
        </p:txBody>
      </p:sp>
      <p:sp>
        <p:nvSpPr>
          <p:cNvPr id="34819" name="Content Placeholder 2">
            <a:extLst>
              <a:ext uri="{FF2B5EF4-FFF2-40B4-BE49-F238E27FC236}">
                <a16:creationId xmlns:a16="http://schemas.microsoft.com/office/drawing/2014/main" id="{174089DF-4B16-7766-3A65-A5F81BE2BFDC}"/>
              </a:ext>
            </a:extLst>
          </p:cNvPr>
          <p:cNvSpPr>
            <a:spLocks noGrp="1"/>
          </p:cNvSpPr>
          <p:nvPr>
            <p:ph idx="1"/>
          </p:nvPr>
        </p:nvSpPr>
        <p:spPr>
          <a:ln cap="flat" algn="ctr">
            <a:miter lim="800000"/>
            <a:headEnd type="none" w="med" len="med"/>
            <a:tailEnd type="none" w="med" len="med"/>
          </a:ln>
        </p:spPr>
        <p:txBody>
          <a:bodyPr>
            <a:noAutofit/>
          </a:bodyPr>
          <a:lstStyle>
            <a:lvl1pPr marL="257175" indent="-257175" algn="l" defTabSz="685800" rtl="0" eaLnBrk="0" fontAlgn="base" hangingPunct="0">
              <a:lnSpc>
                <a:spcPct val="90000"/>
              </a:lnSpc>
              <a:spcBef>
                <a:spcPts val="750"/>
              </a:spcBef>
              <a:spcAft>
                <a:spcPct val="0"/>
              </a:spcAft>
              <a:buClr>
                <a:srgbClr val="872434"/>
              </a:buClr>
              <a:buSzTx/>
              <a:buFont typeface="Arial" pitchFamily="34" charset="0"/>
              <a:buChar char="•"/>
              <a:defRPr kumimoji="0" lang="en-US" altLang="en-US" sz="1800" b="0" i="0" u="none" kern="1200" baseline="0">
                <a:solidFill>
                  <a:schemeClr val="tx1"/>
                </a:solidFill>
                <a:latin typeface="Arial" pitchFamily="34" charset="0"/>
                <a:ea typeface="+mn-ea"/>
                <a:cs typeface="Arial" pitchFamily="34" charset="0"/>
              </a:defRPr>
            </a:lvl1pPr>
            <a:lvl2pPr marL="514350" indent="-257175" algn="l" defTabSz="685800" rtl="0" eaLnBrk="0" fontAlgn="base" hangingPunct="0">
              <a:lnSpc>
                <a:spcPct val="100000"/>
              </a:lnSpc>
              <a:spcBef>
                <a:spcPts val="600"/>
              </a:spcBef>
              <a:spcAft>
                <a:spcPct val="0"/>
              </a:spcAft>
              <a:buClr>
                <a:srgbClr val="872434"/>
              </a:buClr>
              <a:buSzTx/>
              <a:buFont typeface="Calibri" pitchFamily="34" charset="0"/>
              <a:buChar char="—"/>
              <a:defRPr kumimoji="0" lang="en-US" altLang="en-US" sz="1500" b="0" i="0" u="none" kern="1200" baseline="0">
                <a:solidFill>
                  <a:schemeClr val="tx1"/>
                </a:solidFill>
                <a:latin typeface="Arial" pitchFamily="34" charset="0"/>
                <a:ea typeface="+mn-ea"/>
                <a:cs typeface="Arial" pitchFamily="34" charset="0"/>
              </a:defRPr>
            </a:lvl2pPr>
            <a:lvl3pPr marL="685800" indent="-169863" algn="l" defTabSz="685800" rtl="0" eaLnBrk="0" fontAlgn="base" hangingPunct="0">
              <a:lnSpc>
                <a:spcPct val="100000"/>
              </a:lnSpc>
              <a:spcBef>
                <a:spcPts val="375"/>
              </a:spcBef>
              <a:spcAft>
                <a:spcPct val="0"/>
              </a:spcAft>
              <a:buClr>
                <a:srgbClr val="7F7F7F"/>
              </a:buClr>
              <a:buSzTx/>
              <a:buFont typeface="Arial" pitchFamily="34" charset="0"/>
              <a:buChar char="•"/>
              <a:defRPr kumimoji="0" lang="en-US" altLang="en-US" sz="1500" b="0" i="0" u="none" kern="1200" baseline="0">
                <a:solidFill>
                  <a:schemeClr val="tx1"/>
                </a:solidFill>
                <a:latin typeface="Arial" pitchFamily="34" charset="0"/>
                <a:ea typeface="+mn-ea"/>
                <a:cs typeface="Arial" pitchFamily="34" charset="0"/>
              </a:defRPr>
            </a:lvl3pPr>
            <a:lvl4pPr marL="855663" indent="-169863" algn="l" defTabSz="685800" rtl="0" eaLnBrk="0" fontAlgn="base" hangingPunct="0">
              <a:lnSpc>
                <a:spcPct val="100000"/>
              </a:lnSpc>
              <a:spcBef>
                <a:spcPts val="300"/>
              </a:spcBef>
              <a:spcAft>
                <a:spcPct val="0"/>
              </a:spcAft>
              <a:buClr>
                <a:srgbClr val="7F7F7F"/>
              </a:buClr>
              <a:buSzPct val="90000"/>
              <a:buFont typeface="Arial" pitchFamily="34" charset="0"/>
              <a:buChar char="–"/>
              <a:defRPr kumimoji="0" lang="en-US" altLang="en-US" sz="1300" b="0" i="0" u="none" kern="1200" baseline="0">
                <a:solidFill>
                  <a:schemeClr val="tx1"/>
                </a:solidFill>
                <a:latin typeface="Arial" pitchFamily="34" charset="0"/>
                <a:ea typeface="+mn-ea"/>
                <a:cs typeface="Arial" pitchFamily="34" charset="0"/>
              </a:defRPr>
            </a:lvl4pPr>
            <a:lvl5pPr marL="855663" indent="0" algn="l" defTabSz="685800" rtl="0" eaLnBrk="0" fontAlgn="base" hangingPunct="0">
              <a:lnSpc>
                <a:spcPct val="90000"/>
              </a:lnSpc>
              <a:spcBef>
                <a:spcPts val="375"/>
              </a:spcBef>
              <a:spcAft>
                <a:spcPct val="0"/>
              </a:spcAft>
              <a:buClrTx/>
              <a:buSzTx/>
              <a:buFontTx/>
              <a:buNone/>
              <a:defRPr kumimoji="0" lang="en-US" altLang="en-US" sz="1300" b="0" i="0" u="none" kern="1200" baseline="0">
                <a:solidFill>
                  <a:schemeClr val="tx1"/>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9pPr>
          </a:lstStyle>
          <a:p>
            <a:pPr marL="574675" indent="-574675"/>
            <a:r>
              <a:rPr sz="3200">
                <a:ln w="9525" cap="flat" cmpd="sng" algn="ctr">
                  <a:noFill/>
                  <a:prstDash val="solid"/>
                  <a:round/>
                  <a:headEnd type="none" w="med" len="med"/>
                  <a:tailEnd type="none" w="med" len="med"/>
                </a:ln>
                <a:solidFill>
                  <a:srgbClr val="000000"/>
                </a:solidFill>
                <a:sym typeface="Wingdings"/>
              </a:rPr>
              <a:t>But we know how they built their authority</a:t>
            </a:r>
            <a:endParaRPr sz="3200"/>
          </a:p>
          <a:p>
            <a:pPr marL="574675" indent="-574675"/>
            <a:r>
              <a:rPr sz="3200">
                <a:ln w="9525" cap="flat" cmpd="sng" algn="ctr">
                  <a:noFill/>
                  <a:prstDash val="solid"/>
                  <a:round/>
                  <a:headEnd type="none" w="med" len="med"/>
                  <a:tailEnd type="none" w="med" len="med"/>
                </a:ln>
                <a:solidFill>
                  <a:srgbClr val="000000"/>
                </a:solidFill>
                <a:sym typeface="Wingdings"/>
              </a:rPr>
              <a:t>Making new “law” through consent orders and settlements</a:t>
            </a:r>
            <a:endParaRPr sz="3200"/>
          </a:p>
          <a:p>
            <a:pPr marL="574675" indent="-574675"/>
            <a:r>
              <a:rPr sz="3200">
                <a:ln w="9525" cap="flat" cmpd="sng" algn="ctr">
                  <a:noFill/>
                  <a:prstDash val="solid"/>
                  <a:round/>
                  <a:headEnd type="none" w="med" len="med"/>
                  <a:tailEnd type="none" w="med" len="med"/>
                </a:ln>
                <a:solidFill>
                  <a:srgbClr val="000000"/>
                </a:solidFill>
                <a:sym typeface="Wingdings"/>
              </a:rPr>
              <a:t>And then using the principles of these settlements to define a new body of law on appropriate practices – because there was no challenge </a:t>
            </a:r>
            <a:endParaRPr sz="3200"/>
          </a:p>
        </p:txBody>
      </p:sp>
      <p:sp>
        <p:nvSpPr>
          <p:cNvPr id="22532" name="Slide Number Placeholder 3">
            <a:extLst>
              <a:ext uri="{FF2B5EF4-FFF2-40B4-BE49-F238E27FC236}">
                <a16:creationId xmlns:a16="http://schemas.microsoft.com/office/drawing/2014/main" id="{F4203AE8-2F00-2D6E-B361-5A1EC149611B}"/>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fld id="{15C979EE-EF89-4B41-BBE0-889421A37288}" type="slidenum">
              <a:rPr lang="en-US" altLang="en-US" sz="900">
                <a:solidFill>
                  <a:srgbClr val="7F7F7F"/>
                </a:solidFill>
              </a:rPr>
              <a:pPr/>
              <a:t>15</a:t>
            </a:fld>
            <a:endParaRPr lang="en-US" altLang="en-US" sz="900">
              <a:solidFill>
                <a:srgbClr val="7F7F7F"/>
              </a:solidFill>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F400A0F7-11E8-17BF-3BBA-49CE6647062F}"/>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a:t>The FTC </a:t>
            </a:r>
          </a:p>
        </p:txBody>
      </p:sp>
      <p:sp>
        <p:nvSpPr>
          <p:cNvPr id="23555" name="Content Placeholder 2">
            <a:extLst>
              <a:ext uri="{FF2B5EF4-FFF2-40B4-BE49-F238E27FC236}">
                <a16:creationId xmlns:a16="http://schemas.microsoft.com/office/drawing/2014/main" id="{FD5A6BF2-1608-734A-DC12-4241388BEC55}"/>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574675" indent="-574675"/>
            <a:r>
              <a:rPr lang="en-US" altLang="en-US"/>
              <a:t>So what are they doing today?</a:t>
            </a:r>
          </a:p>
          <a:p>
            <a:pPr marL="574675" indent="-574675"/>
            <a:r>
              <a:rPr lang="en-US" altLang="en-US"/>
              <a:t>How are they trying to build a law of:</a:t>
            </a:r>
          </a:p>
          <a:p>
            <a:pPr marL="511175" lvl="1" indent="-574675"/>
            <a:r>
              <a:rPr lang="en-US" altLang="en-US" sz="3200"/>
              <a:t>Privacy</a:t>
            </a:r>
          </a:p>
          <a:p>
            <a:pPr marL="511175" lvl="1" indent="-574675"/>
            <a:r>
              <a:rPr lang="en-US" altLang="en-US" sz="3200"/>
              <a:t>Artificial Intelligence  </a:t>
            </a:r>
          </a:p>
        </p:txBody>
      </p:sp>
      <p:sp>
        <p:nvSpPr>
          <p:cNvPr id="23556" name="Slide Number Placeholder 3">
            <a:extLst>
              <a:ext uri="{FF2B5EF4-FFF2-40B4-BE49-F238E27FC236}">
                <a16:creationId xmlns:a16="http://schemas.microsoft.com/office/drawing/2014/main" id="{F9B2886E-6E91-FE68-F031-D225CAE2A510}"/>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fld id="{567D9CC6-76CE-A44E-9E97-9F3A4B887FB0}" type="slidenum">
              <a:rPr lang="en-US" altLang="en-US" sz="900">
                <a:solidFill>
                  <a:srgbClr val="7F7F7F"/>
                </a:solidFill>
              </a:rPr>
              <a:pPr/>
              <a:t>16</a:t>
            </a:fld>
            <a:endParaRPr lang="en-US" altLang="en-US" sz="900">
              <a:solidFill>
                <a:srgbClr val="7F7F7F"/>
              </a:solidFill>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79163D9-88C8-C18F-A422-895C5128A3FC}"/>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a:t>The FTC Today</a:t>
            </a:r>
          </a:p>
        </p:txBody>
      </p:sp>
      <p:sp>
        <p:nvSpPr>
          <p:cNvPr id="24579" name="Content Placeholder 2">
            <a:extLst>
              <a:ext uri="{FF2B5EF4-FFF2-40B4-BE49-F238E27FC236}">
                <a16:creationId xmlns:a16="http://schemas.microsoft.com/office/drawing/2014/main" id="{0E591A9F-8743-C050-D0E0-54F47BA4A237}"/>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574675" indent="-574675"/>
            <a:r>
              <a:rPr lang="en-US" altLang="en-US"/>
              <a:t>Aggressive regulatory positions</a:t>
            </a:r>
          </a:p>
          <a:p>
            <a:pPr marL="574675" indent="-574675"/>
            <a:r>
              <a:rPr lang="en-US" altLang="en-US"/>
              <a:t>Aggressive enforcement cases</a:t>
            </a:r>
          </a:p>
          <a:p>
            <a:pPr marL="574675" indent="-574675"/>
            <a:r>
              <a:rPr lang="en-US" altLang="en-US"/>
              <a:t>Pursuing a rulemaking on overall privacy</a:t>
            </a:r>
          </a:p>
          <a:p>
            <a:pPr marL="574675" indent="-574675"/>
            <a:r>
              <a:rPr lang="en-US" altLang="en-US"/>
              <a:t>Pursuing additional regulations (health data breach notification)</a:t>
            </a:r>
          </a:p>
          <a:p>
            <a:pPr marL="574675" indent="-574675"/>
            <a:r>
              <a:rPr lang="en-US" altLang="en-US"/>
              <a:t>Bringing cases as if these new rules exist</a:t>
            </a:r>
          </a:p>
        </p:txBody>
      </p:sp>
      <p:sp>
        <p:nvSpPr>
          <p:cNvPr id="24580" name="Slide Number Placeholder 3">
            <a:extLst>
              <a:ext uri="{FF2B5EF4-FFF2-40B4-BE49-F238E27FC236}">
                <a16:creationId xmlns:a16="http://schemas.microsoft.com/office/drawing/2014/main" id="{0C1E2988-A89D-FB8C-441E-E93E6CFDE921}"/>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fld id="{0BD4A1B6-DEFD-324E-9CBF-6ADCC8FB1374}" type="slidenum">
              <a:rPr lang="en-US" altLang="en-US" sz="900">
                <a:solidFill>
                  <a:srgbClr val="7F7F7F"/>
                </a:solidFill>
              </a:rPr>
              <a:pPr/>
              <a:t>17</a:t>
            </a:fld>
            <a:endParaRPr lang="en-US" altLang="en-US" sz="900">
              <a:solidFill>
                <a:srgbClr val="7F7F7F"/>
              </a:solidFill>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3287F86F-183A-34BB-D15D-29213A4BADAA}"/>
              </a:ext>
            </a:extLst>
          </p:cNvPr>
          <p:cNvSpPr>
            <a:spLocks noGrp="1"/>
          </p:cNvSpPr>
          <p:nvPr>
            <p:ph type="title"/>
          </p:nvPr>
        </p:nvSpPr>
        <p:spPr>
          <a:ln cap="flat" algn="ctr">
            <a:miter lim="800000"/>
            <a:headEnd type="none" w="med" len="med"/>
            <a:tailEnd type="none" w="med" len="med"/>
          </a:ln>
        </p:spPr>
        <p:txBody>
          <a:bodyPr>
            <a:noAutofit/>
          </a:bodyPr>
          <a:lstStyle>
            <a:lvl1pPr marL="0" indent="0" algn="l" defTabSz="685800" rtl="0" eaLnBrk="0" fontAlgn="base" hangingPunct="0">
              <a:lnSpc>
                <a:spcPct val="90000"/>
              </a:lnSpc>
              <a:spcBef>
                <a:spcPct val="0"/>
              </a:spcBef>
              <a:spcAft>
                <a:spcPct val="0"/>
              </a:spcAft>
              <a:buClrTx/>
              <a:buSzTx/>
              <a:buFontTx/>
              <a:buNone/>
              <a:defRPr kumimoji="0" lang="en-US" altLang="en-US" sz="2400" b="1" i="1" u="none" kern="1200" baseline="0">
                <a:solidFill>
                  <a:schemeClr val="tx1"/>
                </a:solidFill>
                <a:latin typeface="Times New Roman" pitchFamily="18" charset="0"/>
                <a:ea typeface="Times New Roman" pitchFamily="18" charset="0"/>
                <a:cs typeface="Times New Roman" panose="02020603050405020304" pitchFamily="18" charset="0"/>
              </a:defRPr>
            </a:lvl1pPr>
          </a:lstStyle>
          <a:p>
            <a:r>
              <a:rPr sz="4000">
                <a:ln w="9525" cap="flat" cmpd="sng" algn="ctr">
                  <a:noFill/>
                  <a:prstDash val="solid"/>
                  <a:round/>
                  <a:headEnd type="none" w="med" len="med"/>
                  <a:tailEnd type="none" w="med" len="med"/>
                </a:ln>
                <a:solidFill>
                  <a:srgbClr val="000000"/>
                </a:solidFill>
                <a:sym typeface="Wingdings"/>
              </a:rPr>
              <a:t>They aren’t shy</a:t>
            </a:r>
            <a:endParaRPr sz="4000"/>
          </a:p>
        </p:txBody>
      </p:sp>
      <p:sp>
        <p:nvSpPr>
          <p:cNvPr id="25603" name="Content Placeholder 2">
            <a:extLst>
              <a:ext uri="{FF2B5EF4-FFF2-40B4-BE49-F238E27FC236}">
                <a16:creationId xmlns:a16="http://schemas.microsoft.com/office/drawing/2014/main" id="{7465F913-4434-32A3-41F6-4A450FFE1C57}"/>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574675" indent="-574675"/>
            <a:r>
              <a:rPr lang="en-US" altLang="en-US"/>
              <a:t>Chair Khan and staff Leadership setting out an agenda</a:t>
            </a:r>
          </a:p>
        </p:txBody>
      </p:sp>
      <p:sp>
        <p:nvSpPr>
          <p:cNvPr id="25604" name="Slide Number Placeholder 3">
            <a:extLst>
              <a:ext uri="{FF2B5EF4-FFF2-40B4-BE49-F238E27FC236}">
                <a16:creationId xmlns:a16="http://schemas.microsoft.com/office/drawing/2014/main" id="{B1FF4448-A9C6-C507-1F06-A41BFCF11BEC}"/>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fld id="{4325E916-A3B3-C544-956E-278F44E06960}" type="slidenum">
              <a:rPr lang="en-US" altLang="en-US" sz="900">
                <a:solidFill>
                  <a:srgbClr val="7F7F7F"/>
                </a:solidFill>
              </a:rPr>
              <a:pPr/>
              <a:t>18</a:t>
            </a:fld>
            <a:endParaRPr lang="en-US" altLang="en-US" sz="900">
              <a:solidFill>
                <a:srgbClr val="7F7F7F"/>
              </a:solidFill>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743F9E88-B063-672B-82B0-3B8EA31B140F}"/>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a:t>Khan Article</a:t>
            </a:r>
          </a:p>
        </p:txBody>
      </p:sp>
      <p:sp>
        <p:nvSpPr>
          <p:cNvPr id="26627" name="Content Placeholder 2">
            <a:extLst>
              <a:ext uri="{FF2B5EF4-FFF2-40B4-BE49-F238E27FC236}">
                <a16:creationId xmlns:a16="http://schemas.microsoft.com/office/drawing/2014/main" id="{9163ED51-166E-A507-1C76-8160F0453393}"/>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574675" indent="-574675"/>
            <a:r>
              <a:rPr lang="en-US" altLang="en-US" sz="2400"/>
              <a:t>The last time we found ourselves facing such widespread social change wrought by technology was the onset of the Web 2.0 era in the mid-2000s. New, innovative companies like Facebook and Google revolutionized communications and delivered popular services to a fast-growing user base.</a:t>
            </a:r>
          </a:p>
        </p:txBody>
      </p:sp>
      <p:sp>
        <p:nvSpPr>
          <p:cNvPr id="26628" name="Slide Number Placeholder 3">
            <a:extLst>
              <a:ext uri="{FF2B5EF4-FFF2-40B4-BE49-F238E27FC236}">
                <a16:creationId xmlns:a16="http://schemas.microsoft.com/office/drawing/2014/main" id="{86487112-0831-9C4C-8A62-A86CBF34F840}"/>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fld id="{981F0679-931B-6944-9742-4A6CB3AE4D2E}" type="slidenum">
              <a:rPr lang="en-US" altLang="en-US" sz="900">
                <a:solidFill>
                  <a:srgbClr val="7F7F7F"/>
                </a:solidFill>
              </a:rPr>
              <a:pPr/>
              <a:t>19</a:t>
            </a:fld>
            <a:endParaRPr lang="en-US" altLang="en-US" sz="900">
              <a:solidFill>
                <a:srgbClr val="7F7F7F"/>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7004F8CC-C9FF-2528-6104-C8AF73209707}"/>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a:t>The Federal Trade Commission</a:t>
            </a:r>
          </a:p>
        </p:txBody>
      </p:sp>
      <p:sp>
        <p:nvSpPr>
          <p:cNvPr id="21507" name="Content Placeholder 2">
            <a:extLst>
              <a:ext uri="{FF2B5EF4-FFF2-40B4-BE49-F238E27FC236}">
                <a16:creationId xmlns:a16="http://schemas.microsoft.com/office/drawing/2014/main" id="{57EECB47-EA62-AA38-5D02-A1D4F9FE6A41}"/>
              </a:ext>
            </a:extLst>
          </p:cNvPr>
          <p:cNvSpPr>
            <a:spLocks noGrp="1"/>
          </p:cNvSpPr>
          <p:nvPr>
            <p:ph idx="1"/>
          </p:nvPr>
        </p:nvSpPr>
        <p:spPr>
          <a:ln cap="flat" algn="ctr">
            <a:miter lim="800000"/>
            <a:headEnd type="none" w="med" len="med"/>
            <a:tailEnd type="none" w="med" len="med"/>
          </a:ln>
        </p:spPr>
        <p:txBody>
          <a:bodyPr>
            <a:noAutofit/>
          </a:bodyPr>
          <a:lstStyle>
            <a:lvl1pPr marL="257175" indent="-257175" algn="l" defTabSz="685800" rtl="0" eaLnBrk="0" fontAlgn="base" hangingPunct="0">
              <a:lnSpc>
                <a:spcPct val="90000"/>
              </a:lnSpc>
              <a:spcBef>
                <a:spcPts val="750"/>
              </a:spcBef>
              <a:spcAft>
                <a:spcPct val="0"/>
              </a:spcAft>
              <a:buClr>
                <a:srgbClr val="872434"/>
              </a:buClr>
              <a:buSzTx/>
              <a:buFont typeface="Arial" pitchFamily="34" charset="0"/>
              <a:buChar char="•"/>
              <a:defRPr kumimoji="0" lang="en-US" altLang="en-US" sz="1800" b="0" i="0" u="none" kern="1200" baseline="0">
                <a:solidFill>
                  <a:schemeClr val="tx1"/>
                </a:solidFill>
                <a:latin typeface="Arial" pitchFamily="34" charset="0"/>
                <a:ea typeface="+mn-ea"/>
                <a:cs typeface="Arial" pitchFamily="34" charset="0"/>
              </a:defRPr>
            </a:lvl1pPr>
            <a:lvl2pPr marL="514350" indent="-257175" algn="l" defTabSz="685800" rtl="0" eaLnBrk="0" fontAlgn="base" hangingPunct="0">
              <a:lnSpc>
                <a:spcPct val="100000"/>
              </a:lnSpc>
              <a:spcBef>
                <a:spcPts val="600"/>
              </a:spcBef>
              <a:spcAft>
                <a:spcPct val="0"/>
              </a:spcAft>
              <a:buClr>
                <a:srgbClr val="872434"/>
              </a:buClr>
              <a:buSzTx/>
              <a:buFont typeface="Calibri" pitchFamily="34" charset="0"/>
              <a:buChar char="—"/>
              <a:defRPr kumimoji="0" lang="en-US" altLang="en-US" sz="1500" b="0" i="0" u="none" kern="1200" baseline="0">
                <a:solidFill>
                  <a:schemeClr val="tx1"/>
                </a:solidFill>
                <a:latin typeface="Arial" pitchFamily="34" charset="0"/>
                <a:ea typeface="+mn-ea"/>
                <a:cs typeface="Arial" pitchFamily="34" charset="0"/>
              </a:defRPr>
            </a:lvl2pPr>
            <a:lvl3pPr marL="685800" indent="-169863" algn="l" defTabSz="685800" rtl="0" eaLnBrk="0" fontAlgn="base" hangingPunct="0">
              <a:lnSpc>
                <a:spcPct val="100000"/>
              </a:lnSpc>
              <a:spcBef>
                <a:spcPts val="375"/>
              </a:spcBef>
              <a:spcAft>
                <a:spcPct val="0"/>
              </a:spcAft>
              <a:buClr>
                <a:srgbClr val="7F7F7F"/>
              </a:buClr>
              <a:buSzTx/>
              <a:buFont typeface="Arial" pitchFamily="34" charset="0"/>
              <a:buChar char="•"/>
              <a:defRPr kumimoji="0" lang="en-US" altLang="en-US" sz="1500" b="0" i="0" u="none" kern="1200" baseline="0">
                <a:solidFill>
                  <a:schemeClr val="tx1"/>
                </a:solidFill>
                <a:latin typeface="Arial" pitchFamily="34" charset="0"/>
                <a:ea typeface="+mn-ea"/>
                <a:cs typeface="Arial" pitchFamily="34" charset="0"/>
              </a:defRPr>
            </a:lvl3pPr>
            <a:lvl4pPr marL="855663" indent="-169863" algn="l" defTabSz="685800" rtl="0" eaLnBrk="0" fontAlgn="base" hangingPunct="0">
              <a:lnSpc>
                <a:spcPct val="100000"/>
              </a:lnSpc>
              <a:spcBef>
                <a:spcPts val="300"/>
              </a:spcBef>
              <a:spcAft>
                <a:spcPct val="0"/>
              </a:spcAft>
              <a:buClr>
                <a:srgbClr val="7F7F7F"/>
              </a:buClr>
              <a:buSzPct val="90000"/>
              <a:buFont typeface="Arial" pitchFamily="34" charset="0"/>
              <a:buChar char="–"/>
              <a:defRPr kumimoji="0" lang="en-US" altLang="en-US" sz="1300" b="0" i="0" u="none" kern="1200" baseline="0">
                <a:solidFill>
                  <a:schemeClr val="tx1"/>
                </a:solidFill>
                <a:latin typeface="Arial" pitchFamily="34" charset="0"/>
                <a:ea typeface="+mn-ea"/>
                <a:cs typeface="Arial" pitchFamily="34" charset="0"/>
              </a:defRPr>
            </a:lvl4pPr>
            <a:lvl5pPr marL="855663" indent="0" algn="l" defTabSz="685800" rtl="0" eaLnBrk="0" fontAlgn="base" hangingPunct="0">
              <a:lnSpc>
                <a:spcPct val="90000"/>
              </a:lnSpc>
              <a:spcBef>
                <a:spcPts val="375"/>
              </a:spcBef>
              <a:spcAft>
                <a:spcPct val="0"/>
              </a:spcAft>
              <a:buClrTx/>
              <a:buSzTx/>
              <a:buFontTx/>
              <a:buNone/>
              <a:defRPr kumimoji="0" lang="en-US" altLang="en-US" sz="1300" b="0" i="0" u="none" kern="1200" baseline="0">
                <a:solidFill>
                  <a:schemeClr val="tx1"/>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9pPr>
          </a:lstStyle>
          <a:p>
            <a:pPr marL="574675" indent="-574675"/>
            <a:r>
              <a:rPr sz="3200">
                <a:ln w="9525" cap="flat" cmpd="sng" algn="ctr">
                  <a:noFill/>
                  <a:prstDash val="solid"/>
                  <a:round/>
                  <a:headEnd type="none" w="med" len="med"/>
                  <a:tailEnd type="none" w="med" len="med"/>
                </a:ln>
                <a:solidFill>
                  <a:srgbClr val="000000"/>
                </a:solidFill>
                <a:sym typeface="Wingdings"/>
              </a:rPr>
              <a:t>The FTC is the most visible and (probably) most significant privacy and security regulator in the United States</a:t>
            </a:r>
            <a:endParaRPr sz="3200"/>
          </a:p>
          <a:p>
            <a:pPr marL="574675" indent="-574675"/>
            <a:r>
              <a:rPr sz="3200">
                <a:ln w="9525" cap="flat" cmpd="sng" algn="ctr">
                  <a:noFill/>
                  <a:prstDash val="solid"/>
                  <a:round/>
                  <a:headEnd type="none" w="med" len="med"/>
                  <a:tailEnd type="none" w="med" len="med"/>
                </a:ln>
                <a:solidFill>
                  <a:srgbClr val="000000"/>
                </a:solidFill>
                <a:sym typeface="Wingdings"/>
              </a:rPr>
              <a:t>Their path to regulation/enforcement is very much up in the air</a:t>
            </a:r>
            <a:endParaRPr sz="3200"/>
          </a:p>
          <a:p>
            <a:pPr marL="574675" indent="-574675"/>
            <a:r>
              <a:rPr sz="3200">
                <a:ln w="9525" cap="flat" cmpd="sng" algn="ctr">
                  <a:noFill/>
                  <a:prstDash val="solid"/>
                  <a:round/>
                  <a:headEnd type="none" w="med" len="med"/>
                  <a:tailEnd type="none" w="med" len="med"/>
                </a:ln>
                <a:solidFill>
                  <a:srgbClr val="000000"/>
                </a:solidFill>
                <a:sym typeface="Wingdings"/>
              </a:rPr>
              <a:t>Their tools clearly are limited</a:t>
            </a:r>
            <a:endParaRPr sz="3200"/>
          </a:p>
          <a:p>
            <a:pPr marL="574675" indent="-574675"/>
            <a:r>
              <a:rPr sz="3200">
                <a:ln w="9525" cap="flat" cmpd="sng" algn="ctr">
                  <a:noFill/>
                  <a:prstDash val="solid"/>
                  <a:round/>
                  <a:headEnd type="none" w="med" len="med"/>
                  <a:tailEnd type="none" w="med" len="med"/>
                </a:ln>
                <a:solidFill>
                  <a:srgbClr val="000000"/>
                </a:solidFill>
                <a:sym typeface="Wingdings"/>
              </a:rPr>
              <a:t>But that isn’t stopping them at all</a:t>
            </a:r>
            <a:endParaRPr sz="3200"/>
          </a:p>
        </p:txBody>
      </p:sp>
      <p:sp>
        <p:nvSpPr>
          <p:cNvPr id="9220" name="Slide Number Placeholder 3">
            <a:extLst>
              <a:ext uri="{FF2B5EF4-FFF2-40B4-BE49-F238E27FC236}">
                <a16:creationId xmlns:a16="http://schemas.microsoft.com/office/drawing/2014/main" id="{CBEFE863-2C17-F58D-DE6B-66C22EDDED98}"/>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fld id="{8E254FB1-6854-9648-8BE9-C68605AC839F}" type="slidenum">
              <a:rPr lang="en-US" altLang="en-US" sz="900">
                <a:solidFill>
                  <a:srgbClr val="7F7F7F"/>
                </a:solidFill>
              </a:rPr>
              <a:pPr/>
              <a:t>2</a:t>
            </a:fld>
            <a:endParaRPr lang="en-US" altLang="en-US" sz="900">
              <a:solidFill>
                <a:srgbClr val="7F7F7F"/>
              </a:solidFil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F2014B27-D585-2846-D115-96B24D88A16A}"/>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a:t>Khan Article</a:t>
            </a:r>
          </a:p>
        </p:txBody>
      </p:sp>
      <p:sp>
        <p:nvSpPr>
          <p:cNvPr id="27651" name="Content Placeholder 2">
            <a:extLst>
              <a:ext uri="{FF2B5EF4-FFF2-40B4-BE49-F238E27FC236}">
                <a16:creationId xmlns:a16="http://schemas.microsoft.com/office/drawing/2014/main" id="{D6296FCB-892F-7129-8A65-B752B77CE942}"/>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574675" indent="-574675"/>
            <a:r>
              <a:rPr lang="en-US" altLang="en-US" sz="2400"/>
              <a:t>Those innovative services, however, came at a steep cost. What we initially conceived of as free services were monetized through extensive surveillance of the people and businesses that used them. The result has been an online economy where access to increasingly essential services is conditioned on the widespread hoarding and sale of our personal data.</a:t>
            </a:r>
          </a:p>
          <a:p>
            <a:pPr marL="574675" indent="-574675"/>
            <a:endParaRPr lang="en-US" altLang="en-US" sz="2400"/>
          </a:p>
        </p:txBody>
      </p:sp>
      <p:sp>
        <p:nvSpPr>
          <p:cNvPr id="27652" name="Slide Number Placeholder 3">
            <a:extLst>
              <a:ext uri="{FF2B5EF4-FFF2-40B4-BE49-F238E27FC236}">
                <a16:creationId xmlns:a16="http://schemas.microsoft.com/office/drawing/2014/main" id="{38B3723E-0EA0-4901-DB2A-0C027D5A96AC}"/>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fld id="{D0C5D2AF-9B15-7743-B68F-393071C55010}" type="slidenum">
              <a:rPr lang="en-US" altLang="en-US" sz="900">
                <a:solidFill>
                  <a:srgbClr val="7F7F7F"/>
                </a:solidFill>
              </a:rPr>
              <a:pPr/>
              <a:t>20</a:t>
            </a:fld>
            <a:endParaRPr lang="en-US" altLang="en-US" sz="900">
              <a:solidFill>
                <a:srgbClr val="7F7F7F"/>
              </a:solidFill>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6B6BC988-3413-60C4-4DE4-BF0F27CB1088}"/>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a:t>Khan Article</a:t>
            </a:r>
          </a:p>
        </p:txBody>
      </p:sp>
      <p:sp>
        <p:nvSpPr>
          <p:cNvPr id="40963" name="Content Placeholder 2">
            <a:extLst>
              <a:ext uri="{FF2B5EF4-FFF2-40B4-BE49-F238E27FC236}">
                <a16:creationId xmlns:a16="http://schemas.microsoft.com/office/drawing/2014/main" id="{8975DAB7-1005-1012-051E-BC03EB213E4D}"/>
              </a:ext>
            </a:extLst>
          </p:cNvPr>
          <p:cNvSpPr>
            <a:spLocks noGrp="1"/>
          </p:cNvSpPr>
          <p:nvPr>
            <p:ph idx="1"/>
          </p:nvPr>
        </p:nvSpPr>
        <p:spPr>
          <a:ln cap="flat" algn="ctr">
            <a:miter lim="800000"/>
            <a:headEnd type="none" w="med" len="med"/>
            <a:tailEnd type="none" w="med" len="med"/>
          </a:ln>
        </p:spPr>
        <p:txBody>
          <a:bodyPr>
            <a:noAutofit/>
          </a:bodyPr>
          <a:lstStyle>
            <a:lvl1pPr marL="257175" indent="-257175" algn="l" defTabSz="685800" rtl="0" eaLnBrk="0" fontAlgn="base" hangingPunct="0">
              <a:lnSpc>
                <a:spcPct val="90000"/>
              </a:lnSpc>
              <a:spcBef>
                <a:spcPts val="750"/>
              </a:spcBef>
              <a:spcAft>
                <a:spcPct val="0"/>
              </a:spcAft>
              <a:buClr>
                <a:srgbClr val="872434"/>
              </a:buClr>
              <a:buSzTx/>
              <a:buFont typeface="Arial" pitchFamily="34" charset="0"/>
              <a:buChar char="•"/>
              <a:defRPr kumimoji="0" lang="en-US" altLang="en-US" sz="1800" b="0" i="0" u="none" kern="1200" baseline="0">
                <a:solidFill>
                  <a:schemeClr val="tx1"/>
                </a:solidFill>
                <a:latin typeface="Arial" pitchFamily="34" charset="0"/>
                <a:ea typeface="+mn-ea"/>
                <a:cs typeface="Arial" pitchFamily="34" charset="0"/>
              </a:defRPr>
            </a:lvl1pPr>
            <a:lvl2pPr marL="514350" indent="-257175" algn="l" defTabSz="685800" rtl="0" eaLnBrk="0" fontAlgn="base" hangingPunct="0">
              <a:lnSpc>
                <a:spcPct val="100000"/>
              </a:lnSpc>
              <a:spcBef>
                <a:spcPts val="600"/>
              </a:spcBef>
              <a:spcAft>
                <a:spcPct val="0"/>
              </a:spcAft>
              <a:buClr>
                <a:srgbClr val="872434"/>
              </a:buClr>
              <a:buSzTx/>
              <a:buFont typeface="Calibri" pitchFamily="34" charset="0"/>
              <a:buChar char="—"/>
              <a:defRPr kumimoji="0" lang="en-US" altLang="en-US" sz="1500" b="0" i="0" u="none" kern="1200" baseline="0">
                <a:solidFill>
                  <a:schemeClr val="tx1"/>
                </a:solidFill>
                <a:latin typeface="Arial" pitchFamily="34" charset="0"/>
                <a:ea typeface="+mn-ea"/>
                <a:cs typeface="Arial" pitchFamily="34" charset="0"/>
              </a:defRPr>
            </a:lvl2pPr>
            <a:lvl3pPr marL="685800" indent="-169863" algn="l" defTabSz="685800" rtl="0" eaLnBrk="0" fontAlgn="base" hangingPunct="0">
              <a:lnSpc>
                <a:spcPct val="100000"/>
              </a:lnSpc>
              <a:spcBef>
                <a:spcPts val="375"/>
              </a:spcBef>
              <a:spcAft>
                <a:spcPct val="0"/>
              </a:spcAft>
              <a:buClr>
                <a:srgbClr val="7F7F7F"/>
              </a:buClr>
              <a:buSzTx/>
              <a:buFont typeface="Arial" pitchFamily="34" charset="0"/>
              <a:buChar char="•"/>
              <a:defRPr kumimoji="0" lang="en-US" altLang="en-US" sz="1500" b="0" i="0" u="none" kern="1200" baseline="0">
                <a:solidFill>
                  <a:schemeClr val="tx1"/>
                </a:solidFill>
                <a:latin typeface="Arial" pitchFamily="34" charset="0"/>
                <a:ea typeface="+mn-ea"/>
                <a:cs typeface="Arial" pitchFamily="34" charset="0"/>
              </a:defRPr>
            </a:lvl3pPr>
            <a:lvl4pPr marL="855663" indent="-169863" algn="l" defTabSz="685800" rtl="0" eaLnBrk="0" fontAlgn="base" hangingPunct="0">
              <a:lnSpc>
                <a:spcPct val="100000"/>
              </a:lnSpc>
              <a:spcBef>
                <a:spcPts val="300"/>
              </a:spcBef>
              <a:spcAft>
                <a:spcPct val="0"/>
              </a:spcAft>
              <a:buClr>
                <a:srgbClr val="7F7F7F"/>
              </a:buClr>
              <a:buSzPct val="90000"/>
              <a:buFont typeface="Arial" pitchFamily="34" charset="0"/>
              <a:buChar char="–"/>
              <a:defRPr kumimoji="0" lang="en-US" altLang="en-US" sz="1300" b="0" i="0" u="none" kern="1200" baseline="0">
                <a:solidFill>
                  <a:schemeClr val="tx1"/>
                </a:solidFill>
                <a:latin typeface="Arial" pitchFamily="34" charset="0"/>
                <a:ea typeface="+mn-ea"/>
                <a:cs typeface="Arial" pitchFamily="34" charset="0"/>
              </a:defRPr>
            </a:lvl4pPr>
            <a:lvl5pPr marL="855663" indent="0" algn="l" defTabSz="685800" rtl="0" eaLnBrk="0" fontAlgn="base" hangingPunct="0">
              <a:lnSpc>
                <a:spcPct val="90000"/>
              </a:lnSpc>
              <a:spcBef>
                <a:spcPts val="375"/>
              </a:spcBef>
              <a:spcAft>
                <a:spcPct val="0"/>
              </a:spcAft>
              <a:buClrTx/>
              <a:buSzTx/>
              <a:buFontTx/>
              <a:buNone/>
              <a:defRPr kumimoji="0" lang="en-US" altLang="en-US" sz="1300" b="0" i="0" u="none" kern="1200" baseline="0">
                <a:solidFill>
                  <a:schemeClr val="tx1"/>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9pPr>
          </a:lstStyle>
          <a:p>
            <a:pPr marL="574675" indent="-574675"/>
            <a:r>
              <a:rPr sz="3200">
                <a:ln w="9525" cap="flat" cmpd="sng" algn="ctr">
                  <a:noFill/>
                  <a:prstDash val="solid"/>
                  <a:round/>
                  <a:headEnd type="none" w="med" len="med"/>
                  <a:tailEnd type="none" w="med" len="med"/>
                </a:ln>
                <a:solidFill>
                  <a:srgbClr val="000000"/>
                </a:solidFill>
                <a:sym typeface="Wingdings"/>
              </a:rPr>
              <a:t>The trajectory of the Web 2.0 era was not inevitable — it was instead shaped by a broad range of policy choices. </a:t>
            </a:r>
            <a:endParaRPr sz="3200"/>
          </a:p>
          <a:p>
            <a:pPr marL="574675" indent="-574675"/>
            <a:r>
              <a:rPr sz="3200">
                <a:ln w="9525" cap="flat" cmpd="sng" algn="ctr">
                  <a:noFill/>
                  <a:prstDash val="solid"/>
                  <a:round/>
                  <a:headEnd type="none" w="med" len="med"/>
                  <a:tailEnd type="none" w="med" len="med"/>
                </a:ln>
                <a:solidFill>
                  <a:srgbClr val="000000"/>
                </a:solidFill>
                <a:sym typeface="Wingdings"/>
              </a:rPr>
              <a:t>And we now face another moment of choice. </a:t>
            </a:r>
            <a:endParaRPr sz="3200"/>
          </a:p>
          <a:p>
            <a:pPr marL="574675" indent="-574675"/>
            <a:r>
              <a:rPr sz="3200">
                <a:ln w="9525" cap="flat" cmpd="sng" algn="ctr">
                  <a:noFill/>
                  <a:prstDash val="solid"/>
                  <a:round/>
                  <a:headEnd type="none" w="med" len="med"/>
                  <a:tailEnd type="none" w="med" len="med"/>
                </a:ln>
                <a:solidFill>
                  <a:srgbClr val="000000"/>
                </a:solidFill>
                <a:sym typeface="Wingdings"/>
              </a:rPr>
              <a:t>As the use of A.I. becomes more widespread, public officials have a responsibility to ensure this hard-learned history doesn’t repeat itself.</a:t>
            </a:r>
            <a:endParaRPr sz="3200"/>
          </a:p>
        </p:txBody>
      </p:sp>
      <p:sp>
        <p:nvSpPr>
          <p:cNvPr id="28676" name="Slide Number Placeholder 3">
            <a:extLst>
              <a:ext uri="{FF2B5EF4-FFF2-40B4-BE49-F238E27FC236}">
                <a16:creationId xmlns:a16="http://schemas.microsoft.com/office/drawing/2014/main" id="{E8C8C06C-2F40-5B69-BC93-5F8385D1B71E}"/>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fld id="{11F65D38-2530-8C4F-915E-9E3F5B21CAC7}" type="slidenum">
              <a:rPr lang="en-US" altLang="en-US" sz="900">
                <a:solidFill>
                  <a:srgbClr val="7F7F7F"/>
                </a:solidFill>
              </a:rPr>
              <a:pPr/>
              <a:t>21</a:t>
            </a:fld>
            <a:endParaRPr lang="en-US" altLang="en-US" sz="900">
              <a:solidFill>
                <a:srgbClr val="7F7F7F"/>
              </a:solidFill>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30D49D9B-3C70-17BE-2242-34D778178263}"/>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a:t>Khan article </a:t>
            </a:r>
          </a:p>
        </p:txBody>
      </p:sp>
      <p:sp>
        <p:nvSpPr>
          <p:cNvPr id="29699" name="Content Placeholder 2">
            <a:extLst>
              <a:ext uri="{FF2B5EF4-FFF2-40B4-BE49-F238E27FC236}">
                <a16:creationId xmlns:a16="http://schemas.microsoft.com/office/drawing/2014/main" id="{D294DED9-5079-A3B7-C1C6-60050526F6E5}"/>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574675" indent="-574675"/>
            <a:r>
              <a:rPr lang="en-US" altLang="en-US" sz="2800"/>
              <a:t>Khan made a point of noting that AI represents nothing special in the eyes of the law. "Although these tools are novel, they are not exempt from existing rules," she wrote, "and the FTC will vigorously enforce the laws we are charged with administering, even in this new market."</a:t>
            </a:r>
          </a:p>
        </p:txBody>
      </p:sp>
      <p:sp>
        <p:nvSpPr>
          <p:cNvPr id="29700" name="Slide Number Placeholder 3">
            <a:extLst>
              <a:ext uri="{FF2B5EF4-FFF2-40B4-BE49-F238E27FC236}">
                <a16:creationId xmlns:a16="http://schemas.microsoft.com/office/drawing/2014/main" id="{F5CDE2BF-54CC-2D56-47A3-ABB5497CAA5D}"/>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fld id="{2F9FCF5C-7DB6-3C47-87E8-B253E49243F9}" type="slidenum">
              <a:rPr lang="en-US" altLang="en-US" sz="900">
                <a:solidFill>
                  <a:srgbClr val="7F7F7F"/>
                </a:solidFill>
              </a:rPr>
              <a:pPr/>
              <a:t>22</a:t>
            </a:fld>
            <a:endParaRPr lang="en-US" altLang="en-US" sz="900">
              <a:solidFill>
                <a:srgbClr val="7F7F7F"/>
              </a:solidFill>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1C2D5CF5-8DBE-8CCD-088D-4CE16F154DFD}"/>
              </a:ext>
            </a:extLst>
          </p:cNvPr>
          <p:cNvSpPr>
            <a:spLocks noGrp="1" noChangeArrowheads="1"/>
          </p:cNvSpPr>
          <p:nvPr>
            <p:ph type="title"/>
          </p:nvPr>
        </p:nvSpPr>
        <p:spPr>
          <a:xfrm>
            <a:off x="1236663" y="990600"/>
            <a:ext cx="7681912" cy="631825"/>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a:t>FTC  - Consumer Protection Head</a:t>
            </a:r>
          </a:p>
        </p:txBody>
      </p:sp>
      <p:sp>
        <p:nvSpPr>
          <p:cNvPr id="43011" name="Content Placeholder 2">
            <a:extLst>
              <a:ext uri="{FF2B5EF4-FFF2-40B4-BE49-F238E27FC236}">
                <a16:creationId xmlns:a16="http://schemas.microsoft.com/office/drawing/2014/main" id="{0FFC7520-38C8-455F-90B3-E4585451DDFB}"/>
              </a:ext>
            </a:extLst>
          </p:cNvPr>
          <p:cNvSpPr>
            <a:spLocks noGrp="1"/>
          </p:cNvSpPr>
          <p:nvPr>
            <p:ph idx="1"/>
          </p:nvPr>
        </p:nvSpPr>
        <p:spPr>
          <a:ln cap="flat" algn="ctr">
            <a:miter lim="800000"/>
            <a:headEnd type="none" w="med" len="med"/>
            <a:tailEnd type="none" w="med" len="med"/>
          </a:ln>
        </p:spPr>
        <p:txBody>
          <a:bodyPr>
            <a:noAutofit/>
          </a:bodyPr>
          <a:lstStyle>
            <a:lvl1pPr marL="257175" indent="-257175" algn="l" defTabSz="685800" rtl="0" eaLnBrk="0" fontAlgn="base" hangingPunct="0">
              <a:lnSpc>
                <a:spcPct val="90000"/>
              </a:lnSpc>
              <a:spcBef>
                <a:spcPts val="750"/>
              </a:spcBef>
              <a:spcAft>
                <a:spcPct val="0"/>
              </a:spcAft>
              <a:buClr>
                <a:srgbClr val="872434"/>
              </a:buClr>
              <a:buSzTx/>
              <a:buFont typeface="Arial" pitchFamily="34" charset="0"/>
              <a:buChar char="•"/>
              <a:defRPr kumimoji="0" lang="en-US" altLang="en-US" sz="1800" b="0" i="0" u="none" kern="1200" baseline="0">
                <a:solidFill>
                  <a:schemeClr val="tx1"/>
                </a:solidFill>
                <a:latin typeface="Arial" pitchFamily="34" charset="0"/>
                <a:ea typeface="+mn-ea"/>
                <a:cs typeface="Arial" pitchFamily="34" charset="0"/>
              </a:defRPr>
            </a:lvl1pPr>
            <a:lvl2pPr marL="514350" indent="-257175" algn="l" defTabSz="685800" rtl="0" eaLnBrk="0" fontAlgn="base" hangingPunct="0">
              <a:lnSpc>
                <a:spcPct val="100000"/>
              </a:lnSpc>
              <a:spcBef>
                <a:spcPts val="600"/>
              </a:spcBef>
              <a:spcAft>
                <a:spcPct val="0"/>
              </a:spcAft>
              <a:buClr>
                <a:srgbClr val="872434"/>
              </a:buClr>
              <a:buSzTx/>
              <a:buFont typeface="Calibri" pitchFamily="34" charset="0"/>
              <a:buChar char="—"/>
              <a:defRPr kumimoji="0" lang="en-US" altLang="en-US" sz="1500" b="0" i="0" u="none" kern="1200" baseline="0">
                <a:solidFill>
                  <a:schemeClr val="tx1"/>
                </a:solidFill>
                <a:latin typeface="Arial" pitchFamily="34" charset="0"/>
                <a:ea typeface="+mn-ea"/>
                <a:cs typeface="Arial" pitchFamily="34" charset="0"/>
              </a:defRPr>
            </a:lvl2pPr>
            <a:lvl3pPr marL="685800" indent="-169863" algn="l" defTabSz="685800" rtl="0" eaLnBrk="0" fontAlgn="base" hangingPunct="0">
              <a:lnSpc>
                <a:spcPct val="100000"/>
              </a:lnSpc>
              <a:spcBef>
                <a:spcPts val="375"/>
              </a:spcBef>
              <a:spcAft>
                <a:spcPct val="0"/>
              </a:spcAft>
              <a:buClr>
                <a:srgbClr val="7F7F7F"/>
              </a:buClr>
              <a:buSzTx/>
              <a:buFont typeface="Arial" pitchFamily="34" charset="0"/>
              <a:buChar char="•"/>
              <a:defRPr kumimoji="0" lang="en-US" altLang="en-US" sz="1500" b="0" i="0" u="none" kern="1200" baseline="0">
                <a:solidFill>
                  <a:schemeClr val="tx1"/>
                </a:solidFill>
                <a:latin typeface="Arial" pitchFamily="34" charset="0"/>
                <a:ea typeface="+mn-ea"/>
                <a:cs typeface="Arial" pitchFamily="34" charset="0"/>
              </a:defRPr>
            </a:lvl3pPr>
            <a:lvl4pPr marL="855663" indent="-169863" algn="l" defTabSz="685800" rtl="0" eaLnBrk="0" fontAlgn="base" hangingPunct="0">
              <a:lnSpc>
                <a:spcPct val="100000"/>
              </a:lnSpc>
              <a:spcBef>
                <a:spcPts val="300"/>
              </a:spcBef>
              <a:spcAft>
                <a:spcPct val="0"/>
              </a:spcAft>
              <a:buClr>
                <a:srgbClr val="7F7F7F"/>
              </a:buClr>
              <a:buSzPct val="90000"/>
              <a:buFont typeface="Arial" pitchFamily="34" charset="0"/>
              <a:buChar char="–"/>
              <a:defRPr kumimoji="0" lang="en-US" altLang="en-US" sz="1300" b="0" i="0" u="none" kern="1200" baseline="0">
                <a:solidFill>
                  <a:schemeClr val="tx1"/>
                </a:solidFill>
                <a:latin typeface="Arial" pitchFamily="34" charset="0"/>
                <a:ea typeface="+mn-ea"/>
                <a:cs typeface="Arial" pitchFamily="34" charset="0"/>
              </a:defRPr>
            </a:lvl4pPr>
            <a:lvl5pPr marL="855663" indent="0" algn="l" defTabSz="685800" rtl="0" eaLnBrk="0" fontAlgn="base" hangingPunct="0">
              <a:lnSpc>
                <a:spcPct val="90000"/>
              </a:lnSpc>
              <a:spcBef>
                <a:spcPts val="375"/>
              </a:spcBef>
              <a:spcAft>
                <a:spcPct val="0"/>
              </a:spcAft>
              <a:buClrTx/>
              <a:buSzTx/>
              <a:buFontTx/>
              <a:buNone/>
              <a:defRPr kumimoji="0" lang="en-US" altLang="en-US" sz="1300" b="0" i="0" u="none" kern="1200" baseline="0">
                <a:solidFill>
                  <a:schemeClr val="tx1"/>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9pPr>
          </a:lstStyle>
          <a:p>
            <a:pPr marL="574675" indent="-574675"/>
            <a:r>
              <a:rPr sz="2400">
                <a:ln w="9525" cap="flat" cmpd="sng" algn="ctr">
                  <a:noFill/>
                  <a:prstDash val="solid"/>
                  <a:round/>
                  <a:headEnd type="none" w="med" len="med"/>
                  <a:tailEnd type="none" w="med" len="med"/>
                </a:ln>
                <a:solidFill>
                  <a:srgbClr val="000000"/>
                </a:solidFill>
                <a:sym typeface="Wingdings"/>
              </a:rPr>
              <a:t>There’s a widespread misconception about whether or not federal law protects your privacy. It doesn’t, at least not explicitly. Congress has managed to squander a decade’s worth of bipartisan agreement about the internet’s data problems. In the absence of legislation, one group of regulators recently stepped in to fill the void. It’s a ragtag group of government cowboys that calls itself the Federal Trade Commission.</a:t>
            </a:r>
            <a:endParaRPr sz="2400"/>
          </a:p>
          <a:p>
            <a:pPr marL="574675" indent="-574675"/>
            <a:r>
              <a:rPr sz="2400" u="sng">
                <a:ln w="9525" cap="flat" cmpd="sng" algn="ctr">
                  <a:noFill/>
                  <a:prstDash val="solid"/>
                  <a:round/>
                  <a:headEnd type="none" w="med" len="med"/>
                  <a:tailEnd type="none" w="med" len="med"/>
                </a:ln>
                <a:solidFill>
                  <a:srgbClr val="000000"/>
                </a:solidFill>
                <a:sym typeface="Wingdings"/>
              </a:rPr>
              <a:t>What do you think of this positioning?</a:t>
            </a:r>
            <a:endParaRPr sz="2400" u="sng"/>
          </a:p>
        </p:txBody>
      </p:sp>
      <p:sp>
        <p:nvSpPr>
          <p:cNvPr id="30724" name="Slide Number Placeholder 3">
            <a:extLst>
              <a:ext uri="{FF2B5EF4-FFF2-40B4-BE49-F238E27FC236}">
                <a16:creationId xmlns:a16="http://schemas.microsoft.com/office/drawing/2014/main" id="{6A2EDC42-BDA3-B59E-EE50-609172A83329}"/>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fld id="{B524A40F-B3BB-8449-B3DF-D4C4585A26E8}" type="slidenum">
              <a:rPr lang="en-US" altLang="en-US" sz="900">
                <a:solidFill>
                  <a:srgbClr val="7F7F7F"/>
                </a:solidFill>
              </a:rPr>
              <a:pPr/>
              <a:t>23</a:t>
            </a:fld>
            <a:endParaRPr lang="en-US" altLang="en-US" sz="900">
              <a:solidFill>
                <a:srgbClr val="7F7F7F"/>
              </a:solidFill>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B174567E-CD50-9C21-A73D-1FB8E6F0EB88}"/>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a:t>FTC  - Consumer Protection Head</a:t>
            </a:r>
          </a:p>
        </p:txBody>
      </p:sp>
      <p:sp>
        <p:nvSpPr>
          <p:cNvPr id="44035" name="Content Placeholder 2">
            <a:extLst>
              <a:ext uri="{FF2B5EF4-FFF2-40B4-BE49-F238E27FC236}">
                <a16:creationId xmlns:a16="http://schemas.microsoft.com/office/drawing/2014/main" id="{DCB6004C-4E30-2204-52D8-70F043985D17}"/>
              </a:ext>
            </a:extLst>
          </p:cNvPr>
          <p:cNvSpPr>
            <a:spLocks noGrp="1"/>
          </p:cNvSpPr>
          <p:nvPr>
            <p:ph idx="1"/>
          </p:nvPr>
        </p:nvSpPr>
        <p:spPr>
          <a:ln cap="flat" algn="ctr">
            <a:miter lim="800000"/>
            <a:headEnd type="none" w="med" len="med"/>
            <a:tailEnd type="none" w="med" len="med"/>
          </a:ln>
        </p:spPr>
        <p:txBody>
          <a:bodyPr>
            <a:noAutofit/>
          </a:bodyPr>
          <a:lstStyle>
            <a:lvl1pPr marL="257175" indent="-257175" algn="l" defTabSz="685800" rtl="0" eaLnBrk="0" fontAlgn="base" hangingPunct="0">
              <a:lnSpc>
                <a:spcPct val="90000"/>
              </a:lnSpc>
              <a:spcBef>
                <a:spcPts val="750"/>
              </a:spcBef>
              <a:spcAft>
                <a:spcPct val="0"/>
              </a:spcAft>
              <a:buClr>
                <a:srgbClr val="872434"/>
              </a:buClr>
              <a:buSzTx/>
              <a:buFont typeface="Arial" pitchFamily="34" charset="0"/>
              <a:buChar char="•"/>
              <a:defRPr kumimoji="0" lang="en-US" altLang="en-US" sz="1800" b="0" i="0" u="none" kern="1200" baseline="0">
                <a:solidFill>
                  <a:schemeClr val="tx1"/>
                </a:solidFill>
                <a:latin typeface="Arial" pitchFamily="34" charset="0"/>
                <a:ea typeface="+mn-ea"/>
                <a:cs typeface="Arial" pitchFamily="34" charset="0"/>
              </a:defRPr>
            </a:lvl1pPr>
            <a:lvl2pPr marL="514350" indent="-257175" algn="l" defTabSz="685800" rtl="0" eaLnBrk="0" fontAlgn="base" hangingPunct="0">
              <a:lnSpc>
                <a:spcPct val="100000"/>
              </a:lnSpc>
              <a:spcBef>
                <a:spcPts val="600"/>
              </a:spcBef>
              <a:spcAft>
                <a:spcPct val="0"/>
              </a:spcAft>
              <a:buClr>
                <a:srgbClr val="872434"/>
              </a:buClr>
              <a:buSzTx/>
              <a:buFont typeface="Calibri" pitchFamily="34" charset="0"/>
              <a:buChar char="—"/>
              <a:defRPr kumimoji="0" lang="en-US" altLang="en-US" sz="1500" b="0" i="0" u="none" kern="1200" baseline="0">
                <a:solidFill>
                  <a:schemeClr val="tx1"/>
                </a:solidFill>
                <a:latin typeface="Arial" pitchFamily="34" charset="0"/>
                <a:ea typeface="+mn-ea"/>
                <a:cs typeface="Arial" pitchFamily="34" charset="0"/>
              </a:defRPr>
            </a:lvl2pPr>
            <a:lvl3pPr marL="685800" indent="-169863" algn="l" defTabSz="685800" rtl="0" eaLnBrk="0" fontAlgn="base" hangingPunct="0">
              <a:lnSpc>
                <a:spcPct val="100000"/>
              </a:lnSpc>
              <a:spcBef>
                <a:spcPts val="375"/>
              </a:spcBef>
              <a:spcAft>
                <a:spcPct val="0"/>
              </a:spcAft>
              <a:buClr>
                <a:srgbClr val="7F7F7F"/>
              </a:buClr>
              <a:buSzTx/>
              <a:buFont typeface="Arial" pitchFamily="34" charset="0"/>
              <a:buChar char="•"/>
              <a:defRPr kumimoji="0" lang="en-US" altLang="en-US" sz="1500" b="0" i="0" u="none" kern="1200" baseline="0">
                <a:solidFill>
                  <a:schemeClr val="tx1"/>
                </a:solidFill>
                <a:latin typeface="Arial" pitchFamily="34" charset="0"/>
                <a:ea typeface="+mn-ea"/>
                <a:cs typeface="Arial" pitchFamily="34" charset="0"/>
              </a:defRPr>
            </a:lvl3pPr>
            <a:lvl4pPr marL="855663" indent="-169863" algn="l" defTabSz="685800" rtl="0" eaLnBrk="0" fontAlgn="base" hangingPunct="0">
              <a:lnSpc>
                <a:spcPct val="100000"/>
              </a:lnSpc>
              <a:spcBef>
                <a:spcPts val="300"/>
              </a:spcBef>
              <a:spcAft>
                <a:spcPct val="0"/>
              </a:spcAft>
              <a:buClr>
                <a:srgbClr val="7F7F7F"/>
              </a:buClr>
              <a:buSzPct val="90000"/>
              <a:buFont typeface="Arial" pitchFamily="34" charset="0"/>
              <a:buChar char="–"/>
              <a:defRPr kumimoji="0" lang="en-US" altLang="en-US" sz="1300" b="0" i="0" u="none" kern="1200" baseline="0">
                <a:solidFill>
                  <a:schemeClr val="tx1"/>
                </a:solidFill>
                <a:latin typeface="Arial" pitchFamily="34" charset="0"/>
                <a:ea typeface="+mn-ea"/>
                <a:cs typeface="Arial" pitchFamily="34" charset="0"/>
              </a:defRPr>
            </a:lvl4pPr>
            <a:lvl5pPr marL="855663" indent="0" algn="l" defTabSz="685800" rtl="0" eaLnBrk="0" fontAlgn="base" hangingPunct="0">
              <a:lnSpc>
                <a:spcPct val="90000"/>
              </a:lnSpc>
              <a:spcBef>
                <a:spcPts val="375"/>
              </a:spcBef>
              <a:spcAft>
                <a:spcPct val="0"/>
              </a:spcAft>
              <a:buClrTx/>
              <a:buSzTx/>
              <a:buFontTx/>
              <a:buNone/>
              <a:defRPr kumimoji="0" lang="en-US" altLang="en-US" sz="1300" b="0" i="0" u="none" kern="1200" baseline="0">
                <a:solidFill>
                  <a:schemeClr val="tx1"/>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9pPr>
          </a:lstStyle>
          <a:p>
            <a:pPr marL="574675" indent="-574675"/>
            <a:r>
              <a:rPr sz="2400">
                <a:ln w="9525" cap="flat" cmpd="sng" algn="ctr">
                  <a:noFill/>
                  <a:prstDash val="solid"/>
                  <a:round/>
                  <a:headEnd type="none" w="med" len="med"/>
                  <a:tailEnd type="none" w="med" len="med"/>
                </a:ln>
                <a:solidFill>
                  <a:srgbClr val="000000"/>
                </a:solidFill>
                <a:sym typeface="Wingdings"/>
              </a:rPr>
              <a:t>Over the past year, the FTC picked up the few meager laws on the books that have anything to do with privacy and repackaged them into a way to address big data’s worst offenders. Through innovative legal arguments and landmark settlements, the FTC is rewriting the rules of the internet — just in time to usher in a platform shift as AI and other technologies spark a new era of the web.</a:t>
            </a:r>
            <a:endParaRPr sz="2400"/>
          </a:p>
          <a:p>
            <a:pPr marL="574675" indent="-574675"/>
            <a:r>
              <a:rPr sz="2400">
                <a:ln w="9525" cap="flat" cmpd="sng" algn="ctr">
                  <a:noFill/>
                  <a:prstDash val="solid"/>
                  <a:round/>
                  <a:headEnd type="none" w="med" len="med"/>
                  <a:tailEnd type="none" w="med" len="med"/>
                </a:ln>
                <a:solidFill>
                  <a:srgbClr val="000000"/>
                </a:solidFill>
                <a:sym typeface="Wingdings"/>
              </a:rPr>
              <a:t>In the meantime, it is changing tech policy by stretching existing regulations to places no one believed they could go.</a:t>
            </a:r>
            <a:endParaRPr sz="2400"/>
          </a:p>
        </p:txBody>
      </p:sp>
      <p:sp>
        <p:nvSpPr>
          <p:cNvPr id="31748" name="Slide Number Placeholder 3">
            <a:extLst>
              <a:ext uri="{FF2B5EF4-FFF2-40B4-BE49-F238E27FC236}">
                <a16:creationId xmlns:a16="http://schemas.microsoft.com/office/drawing/2014/main" id="{AE758A13-D822-5FE2-0D12-8C0C871EF212}"/>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fld id="{70E6B1D3-2CAB-8143-8481-BEBC4CD31D5E}" type="slidenum">
              <a:rPr lang="en-US" altLang="en-US" sz="900">
                <a:solidFill>
                  <a:srgbClr val="7F7F7F"/>
                </a:solidFill>
              </a:rPr>
              <a:pPr/>
              <a:t>24</a:t>
            </a:fld>
            <a:endParaRPr lang="en-US" altLang="en-US" sz="900">
              <a:solidFill>
                <a:srgbClr val="7F7F7F"/>
              </a:solidFill>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3B15C1E5-2A91-142A-0A76-10AF8932FA63}"/>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a:t>FTC  - Consumer Protection Head</a:t>
            </a:r>
          </a:p>
        </p:txBody>
      </p:sp>
      <p:sp>
        <p:nvSpPr>
          <p:cNvPr id="45059" name="Content Placeholder 2">
            <a:extLst>
              <a:ext uri="{FF2B5EF4-FFF2-40B4-BE49-F238E27FC236}">
                <a16:creationId xmlns:a16="http://schemas.microsoft.com/office/drawing/2014/main" id="{863D8F7B-CF8C-651D-57EA-BC3DA097EA6D}"/>
              </a:ext>
            </a:extLst>
          </p:cNvPr>
          <p:cNvSpPr>
            <a:spLocks noGrp="1"/>
          </p:cNvSpPr>
          <p:nvPr>
            <p:ph idx="1"/>
          </p:nvPr>
        </p:nvSpPr>
        <p:spPr>
          <a:ln cap="flat" algn="ctr">
            <a:miter lim="800000"/>
            <a:headEnd type="none" w="med" len="med"/>
            <a:tailEnd type="none" w="med" len="med"/>
          </a:ln>
        </p:spPr>
        <p:txBody>
          <a:bodyPr>
            <a:noAutofit/>
          </a:bodyPr>
          <a:lstStyle>
            <a:lvl1pPr marL="257175" indent="-257175" algn="l" defTabSz="685800" rtl="0" eaLnBrk="0" fontAlgn="base" hangingPunct="0">
              <a:lnSpc>
                <a:spcPct val="90000"/>
              </a:lnSpc>
              <a:spcBef>
                <a:spcPts val="750"/>
              </a:spcBef>
              <a:spcAft>
                <a:spcPct val="0"/>
              </a:spcAft>
              <a:buClr>
                <a:srgbClr val="872434"/>
              </a:buClr>
              <a:buSzTx/>
              <a:buFont typeface="Arial" pitchFamily="34" charset="0"/>
              <a:buChar char="•"/>
              <a:defRPr kumimoji="0" lang="en-US" altLang="en-US" sz="1800" b="0" i="0" u="none" kern="1200" baseline="0">
                <a:solidFill>
                  <a:schemeClr val="tx1"/>
                </a:solidFill>
                <a:latin typeface="Arial" pitchFamily="34" charset="0"/>
                <a:ea typeface="+mn-ea"/>
                <a:cs typeface="Arial" pitchFamily="34" charset="0"/>
              </a:defRPr>
            </a:lvl1pPr>
            <a:lvl2pPr marL="514350" indent="-257175" algn="l" defTabSz="685800" rtl="0" eaLnBrk="0" fontAlgn="base" hangingPunct="0">
              <a:lnSpc>
                <a:spcPct val="100000"/>
              </a:lnSpc>
              <a:spcBef>
                <a:spcPts val="600"/>
              </a:spcBef>
              <a:spcAft>
                <a:spcPct val="0"/>
              </a:spcAft>
              <a:buClr>
                <a:srgbClr val="872434"/>
              </a:buClr>
              <a:buSzTx/>
              <a:buFont typeface="Calibri" pitchFamily="34" charset="0"/>
              <a:buChar char="—"/>
              <a:defRPr kumimoji="0" lang="en-US" altLang="en-US" sz="1500" b="0" i="0" u="none" kern="1200" baseline="0">
                <a:solidFill>
                  <a:schemeClr val="tx1"/>
                </a:solidFill>
                <a:latin typeface="Arial" pitchFamily="34" charset="0"/>
                <a:ea typeface="+mn-ea"/>
                <a:cs typeface="Arial" pitchFamily="34" charset="0"/>
              </a:defRPr>
            </a:lvl2pPr>
            <a:lvl3pPr marL="685800" indent="-169863" algn="l" defTabSz="685800" rtl="0" eaLnBrk="0" fontAlgn="base" hangingPunct="0">
              <a:lnSpc>
                <a:spcPct val="100000"/>
              </a:lnSpc>
              <a:spcBef>
                <a:spcPts val="375"/>
              </a:spcBef>
              <a:spcAft>
                <a:spcPct val="0"/>
              </a:spcAft>
              <a:buClr>
                <a:srgbClr val="7F7F7F"/>
              </a:buClr>
              <a:buSzTx/>
              <a:buFont typeface="Arial" pitchFamily="34" charset="0"/>
              <a:buChar char="•"/>
              <a:defRPr kumimoji="0" lang="en-US" altLang="en-US" sz="1500" b="0" i="0" u="none" kern="1200" baseline="0">
                <a:solidFill>
                  <a:schemeClr val="tx1"/>
                </a:solidFill>
                <a:latin typeface="Arial" pitchFamily="34" charset="0"/>
                <a:ea typeface="+mn-ea"/>
                <a:cs typeface="Arial" pitchFamily="34" charset="0"/>
              </a:defRPr>
            </a:lvl3pPr>
            <a:lvl4pPr marL="855663" indent="-169863" algn="l" defTabSz="685800" rtl="0" eaLnBrk="0" fontAlgn="base" hangingPunct="0">
              <a:lnSpc>
                <a:spcPct val="100000"/>
              </a:lnSpc>
              <a:spcBef>
                <a:spcPts val="300"/>
              </a:spcBef>
              <a:spcAft>
                <a:spcPct val="0"/>
              </a:spcAft>
              <a:buClr>
                <a:srgbClr val="7F7F7F"/>
              </a:buClr>
              <a:buSzPct val="90000"/>
              <a:buFont typeface="Arial" pitchFamily="34" charset="0"/>
              <a:buChar char="–"/>
              <a:defRPr kumimoji="0" lang="en-US" altLang="en-US" sz="1300" b="0" i="0" u="none" kern="1200" baseline="0">
                <a:solidFill>
                  <a:schemeClr val="tx1"/>
                </a:solidFill>
                <a:latin typeface="Arial" pitchFamily="34" charset="0"/>
                <a:ea typeface="+mn-ea"/>
                <a:cs typeface="Arial" pitchFamily="34" charset="0"/>
              </a:defRPr>
            </a:lvl4pPr>
            <a:lvl5pPr marL="855663" indent="0" algn="l" defTabSz="685800" rtl="0" eaLnBrk="0" fontAlgn="base" hangingPunct="0">
              <a:lnSpc>
                <a:spcPct val="90000"/>
              </a:lnSpc>
              <a:spcBef>
                <a:spcPts val="375"/>
              </a:spcBef>
              <a:spcAft>
                <a:spcPct val="0"/>
              </a:spcAft>
              <a:buClrTx/>
              <a:buSzTx/>
              <a:buFontTx/>
              <a:buNone/>
              <a:defRPr kumimoji="0" lang="en-US" altLang="en-US" sz="1300" b="0" i="0" u="none" kern="1200" baseline="0">
                <a:solidFill>
                  <a:schemeClr val="tx1"/>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9pPr>
          </a:lstStyle>
          <a:p>
            <a:pPr marL="574675" indent="-574675"/>
            <a:r>
              <a:rPr sz="2400">
                <a:ln w="9525" cap="flat" cmpd="sng" algn="ctr">
                  <a:noFill/>
                  <a:prstDash val="solid"/>
                  <a:round/>
                  <a:headEnd type="none" w="med" len="med"/>
                  <a:tailEnd type="none" w="med" len="med"/>
                </a:ln>
                <a:solidFill>
                  <a:srgbClr val="000000"/>
                </a:solidFill>
                <a:sym typeface="Wingdings"/>
              </a:rPr>
              <a:t>“We’re done preaching this fiction that the markets can self correct, or that consumers can protect themselves by reading privacy policies. For the last two decades we’ve had a regime where companies felt like they could put anything in their privacy agreements and get away with it if consumers say yes.”</a:t>
            </a:r>
            <a:endParaRPr sz="2400"/>
          </a:p>
        </p:txBody>
      </p:sp>
      <p:sp>
        <p:nvSpPr>
          <p:cNvPr id="32772" name="Slide Number Placeholder 3">
            <a:extLst>
              <a:ext uri="{FF2B5EF4-FFF2-40B4-BE49-F238E27FC236}">
                <a16:creationId xmlns:a16="http://schemas.microsoft.com/office/drawing/2014/main" id="{1526D1D9-43C1-D14E-B0C7-F54DF9E777A8}"/>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fld id="{B28D3D18-9344-4444-B355-D3A6DACC6454}" type="slidenum">
              <a:rPr lang="en-US" altLang="en-US" sz="900">
                <a:solidFill>
                  <a:srgbClr val="7F7F7F"/>
                </a:solidFill>
              </a:rPr>
              <a:pPr/>
              <a:t>25</a:t>
            </a:fld>
            <a:endParaRPr lang="en-US" altLang="en-US" sz="900">
              <a:solidFill>
                <a:srgbClr val="7F7F7F"/>
              </a:solidFill>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A811A164-97A0-6F64-DEC3-81EB45C6FFF9}"/>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a:t>FTC  - Consumer Protection Head</a:t>
            </a:r>
          </a:p>
        </p:txBody>
      </p:sp>
      <p:sp>
        <p:nvSpPr>
          <p:cNvPr id="46083" name="Content Placeholder 2">
            <a:extLst>
              <a:ext uri="{FF2B5EF4-FFF2-40B4-BE49-F238E27FC236}">
                <a16:creationId xmlns:a16="http://schemas.microsoft.com/office/drawing/2014/main" id="{3B3A8DCA-ED9A-5799-86D7-7242C55E54DD}"/>
              </a:ext>
            </a:extLst>
          </p:cNvPr>
          <p:cNvSpPr>
            <a:spLocks noGrp="1"/>
          </p:cNvSpPr>
          <p:nvPr>
            <p:ph idx="1"/>
          </p:nvPr>
        </p:nvSpPr>
        <p:spPr>
          <a:ln cap="flat" algn="ctr">
            <a:miter lim="800000"/>
            <a:headEnd type="none" w="med" len="med"/>
            <a:tailEnd type="none" w="med" len="med"/>
          </a:ln>
        </p:spPr>
        <p:txBody>
          <a:bodyPr>
            <a:noAutofit/>
          </a:bodyPr>
          <a:lstStyle>
            <a:lvl1pPr marL="257175" indent="-257175" algn="l" defTabSz="685800" rtl="0" eaLnBrk="0" fontAlgn="base" hangingPunct="0">
              <a:lnSpc>
                <a:spcPct val="90000"/>
              </a:lnSpc>
              <a:spcBef>
                <a:spcPts val="750"/>
              </a:spcBef>
              <a:spcAft>
                <a:spcPct val="0"/>
              </a:spcAft>
              <a:buClr>
                <a:srgbClr val="872434"/>
              </a:buClr>
              <a:buSzTx/>
              <a:buFont typeface="Arial" pitchFamily="34" charset="0"/>
              <a:buChar char="•"/>
              <a:defRPr kumimoji="0" lang="en-US" altLang="en-US" sz="1800" b="0" i="0" u="none" kern="1200" baseline="0">
                <a:solidFill>
                  <a:schemeClr val="tx1"/>
                </a:solidFill>
                <a:latin typeface="Arial" pitchFamily="34" charset="0"/>
                <a:ea typeface="+mn-ea"/>
                <a:cs typeface="Arial" pitchFamily="34" charset="0"/>
              </a:defRPr>
            </a:lvl1pPr>
            <a:lvl2pPr marL="514350" indent="-257175" algn="l" defTabSz="685800" rtl="0" eaLnBrk="0" fontAlgn="base" hangingPunct="0">
              <a:lnSpc>
                <a:spcPct val="100000"/>
              </a:lnSpc>
              <a:spcBef>
                <a:spcPts val="600"/>
              </a:spcBef>
              <a:spcAft>
                <a:spcPct val="0"/>
              </a:spcAft>
              <a:buClr>
                <a:srgbClr val="872434"/>
              </a:buClr>
              <a:buSzTx/>
              <a:buFont typeface="Calibri" pitchFamily="34" charset="0"/>
              <a:buChar char="—"/>
              <a:defRPr kumimoji="0" lang="en-US" altLang="en-US" sz="1500" b="0" i="0" u="none" kern="1200" baseline="0">
                <a:solidFill>
                  <a:schemeClr val="tx1"/>
                </a:solidFill>
                <a:latin typeface="Arial" pitchFamily="34" charset="0"/>
                <a:ea typeface="+mn-ea"/>
                <a:cs typeface="Arial" pitchFamily="34" charset="0"/>
              </a:defRPr>
            </a:lvl2pPr>
            <a:lvl3pPr marL="685800" indent="-169863" algn="l" defTabSz="685800" rtl="0" eaLnBrk="0" fontAlgn="base" hangingPunct="0">
              <a:lnSpc>
                <a:spcPct val="100000"/>
              </a:lnSpc>
              <a:spcBef>
                <a:spcPts val="375"/>
              </a:spcBef>
              <a:spcAft>
                <a:spcPct val="0"/>
              </a:spcAft>
              <a:buClr>
                <a:srgbClr val="7F7F7F"/>
              </a:buClr>
              <a:buSzTx/>
              <a:buFont typeface="Arial" pitchFamily="34" charset="0"/>
              <a:buChar char="•"/>
              <a:defRPr kumimoji="0" lang="en-US" altLang="en-US" sz="1500" b="0" i="0" u="none" kern="1200" baseline="0">
                <a:solidFill>
                  <a:schemeClr val="tx1"/>
                </a:solidFill>
                <a:latin typeface="Arial" pitchFamily="34" charset="0"/>
                <a:ea typeface="+mn-ea"/>
                <a:cs typeface="Arial" pitchFamily="34" charset="0"/>
              </a:defRPr>
            </a:lvl3pPr>
            <a:lvl4pPr marL="855663" indent="-169863" algn="l" defTabSz="685800" rtl="0" eaLnBrk="0" fontAlgn="base" hangingPunct="0">
              <a:lnSpc>
                <a:spcPct val="100000"/>
              </a:lnSpc>
              <a:spcBef>
                <a:spcPts val="300"/>
              </a:spcBef>
              <a:spcAft>
                <a:spcPct val="0"/>
              </a:spcAft>
              <a:buClr>
                <a:srgbClr val="7F7F7F"/>
              </a:buClr>
              <a:buSzPct val="90000"/>
              <a:buFont typeface="Arial" pitchFamily="34" charset="0"/>
              <a:buChar char="–"/>
              <a:defRPr kumimoji="0" lang="en-US" altLang="en-US" sz="1300" b="0" i="0" u="none" kern="1200" baseline="0">
                <a:solidFill>
                  <a:schemeClr val="tx1"/>
                </a:solidFill>
                <a:latin typeface="Arial" pitchFamily="34" charset="0"/>
                <a:ea typeface="+mn-ea"/>
                <a:cs typeface="Arial" pitchFamily="34" charset="0"/>
              </a:defRPr>
            </a:lvl4pPr>
            <a:lvl5pPr marL="855663" indent="0" algn="l" defTabSz="685800" rtl="0" eaLnBrk="0" fontAlgn="base" hangingPunct="0">
              <a:lnSpc>
                <a:spcPct val="90000"/>
              </a:lnSpc>
              <a:spcBef>
                <a:spcPts val="375"/>
              </a:spcBef>
              <a:spcAft>
                <a:spcPct val="0"/>
              </a:spcAft>
              <a:buClrTx/>
              <a:buSzTx/>
              <a:buFontTx/>
              <a:buNone/>
              <a:defRPr kumimoji="0" lang="en-US" altLang="en-US" sz="1300" b="0" i="0" u="none" kern="1200" baseline="0">
                <a:solidFill>
                  <a:schemeClr val="tx1"/>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9pPr>
          </a:lstStyle>
          <a:p>
            <a:pPr marL="574675" indent="-574675"/>
            <a:r>
              <a:rPr sz="2400">
                <a:ln w="9525" cap="flat" cmpd="sng" algn="ctr">
                  <a:noFill/>
                  <a:prstDash val="solid"/>
                  <a:round/>
                  <a:headEnd type="none" w="med" len="med"/>
                  <a:tailEnd type="none" w="med" len="med"/>
                </a:ln>
                <a:solidFill>
                  <a:srgbClr val="000000"/>
                </a:solidFill>
                <a:sym typeface="Wingdings"/>
              </a:rPr>
              <a:t>“Big picture, the shift we’ve made as an agency is stating plainly what I think many people already knew, but hasn’t really been said by anyone in government: the notice and notice and choice regime is not working. It might have made sense two decades ago, but it does not make sense today.”</a:t>
            </a:r>
            <a:endParaRPr sz="2400"/>
          </a:p>
          <a:p>
            <a:pPr marL="574675" indent="-574675"/>
            <a:r>
              <a:rPr sz="2400">
                <a:ln w="9525" cap="flat" cmpd="sng" algn="ctr">
                  <a:noFill/>
                  <a:prstDash val="solid"/>
                  <a:round/>
                  <a:headEnd type="none" w="med" len="med"/>
                  <a:tailEnd type="none" w="med" len="med"/>
                </a:ln>
                <a:solidFill>
                  <a:srgbClr val="000000"/>
                </a:solidFill>
                <a:sym typeface="Wingdings"/>
              </a:rPr>
              <a:t>“It’s unreasonable to put the burden on consumers to be reading hundreds of thousands of pages of privacy policies, let alone to understand them.”</a:t>
            </a:r>
            <a:endParaRPr sz="2400"/>
          </a:p>
          <a:p>
            <a:pPr marL="574675" indent="-574675"/>
            <a:endParaRPr sz="2400"/>
          </a:p>
        </p:txBody>
      </p:sp>
      <p:sp>
        <p:nvSpPr>
          <p:cNvPr id="33796" name="Slide Number Placeholder 3">
            <a:extLst>
              <a:ext uri="{FF2B5EF4-FFF2-40B4-BE49-F238E27FC236}">
                <a16:creationId xmlns:a16="http://schemas.microsoft.com/office/drawing/2014/main" id="{3A91485A-3FD0-FB7E-7FB4-E7163398C99E}"/>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fld id="{56120392-E3B6-AF44-92A9-38F52C264041}" type="slidenum">
              <a:rPr lang="en-US" altLang="en-US" sz="900">
                <a:solidFill>
                  <a:srgbClr val="7F7F7F"/>
                </a:solidFill>
              </a:rPr>
              <a:pPr/>
              <a:t>26</a:t>
            </a:fld>
            <a:endParaRPr lang="en-US" altLang="en-US" sz="900">
              <a:solidFill>
                <a:srgbClr val="7F7F7F"/>
              </a:solidFill>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815E7EA7-1574-CFFA-9D10-4C0A110EB7A3}"/>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a:t>FTC  - Consumer Protection Head</a:t>
            </a:r>
          </a:p>
        </p:txBody>
      </p:sp>
      <p:sp>
        <p:nvSpPr>
          <p:cNvPr id="47107" name="Content Placeholder 2">
            <a:extLst>
              <a:ext uri="{FF2B5EF4-FFF2-40B4-BE49-F238E27FC236}">
                <a16:creationId xmlns:a16="http://schemas.microsoft.com/office/drawing/2014/main" id="{83B8A0AE-8F4E-867A-7098-7B3255264120}"/>
              </a:ext>
            </a:extLst>
          </p:cNvPr>
          <p:cNvSpPr>
            <a:spLocks noGrp="1"/>
          </p:cNvSpPr>
          <p:nvPr>
            <p:ph idx="1"/>
          </p:nvPr>
        </p:nvSpPr>
        <p:spPr>
          <a:ln cap="flat" algn="ctr">
            <a:miter lim="800000"/>
            <a:headEnd type="none" w="med" len="med"/>
            <a:tailEnd type="none" w="med" len="med"/>
          </a:ln>
        </p:spPr>
        <p:txBody>
          <a:bodyPr>
            <a:noAutofit/>
          </a:bodyPr>
          <a:lstStyle>
            <a:lvl1pPr marL="257175" indent="-257175" algn="l" defTabSz="685800" rtl="0" eaLnBrk="0" fontAlgn="base" hangingPunct="0">
              <a:lnSpc>
                <a:spcPct val="90000"/>
              </a:lnSpc>
              <a:spcBef>
                <a:spcPts val="750"/>
              </a:spcBef>
              <a:spcAft>
                <a:spcPct val="0"/>
              </a:spcAft>
              <a:buClr>
                <a:srgbClr val="872434"/>
              </a:buClr>
              <a:buSzTx/>
              <a:buFont typeface="Arial" pitchFamily="34" charset="0"/>
              <a:buChar char="•"/>
              <a:defRPr kumimoji="0" lang="en-US" altLang="en-US" sz="1800" b="0" i="0" u="none" kern="1200" baseline="0">
                <a:solidFill>
                  <a:schemeClr val="tx1"/>
                </a:solidFill>
                <a:latin typeface="Arial" pitchFamily="34" charset="0"/>
                <a:ea typeface="+mn-ea"/>
                <a:cs typeface="Arial" pitchFamily="34" charset="0"/>
              </a:defRPr>
            </a:lvl1pPr>
            <a:lvl2pPr marL="514350" indent="-257175" algn="l" defTabSz="685800" rtl="0" eaLnBrk="0" fontAlgn="base" hangingPunct="0">
              <a:lnSpc>
                <a:spcPct val="100000"/>
              </a:lnSpc>
              <a:spcBef>
                <a:spcPts val="600"/>
              </a:spcBef>
              <a:spcAft>
                <a:spcPct val="0"/>
              </a:spcAft>
              <a:buClr>
                <a:srgbClr val="872434"/>
              </a:buClr>
              <a:buSzTx/>
              <a:buFont typeface="Calibri" pitchFamily="34" charset="0"/>
              <a:buChar char="—"/>
              <a:defRPr kumimoji="0" lang="en-US" altLang="en-US" sz="1500" b="0" i="0" u="none" kern="1200" baseline="0">
                <a:solidFill>
                  <a:schemeClr val="tx1"/>
                </a:solidFill>
                <a:latin typeface="Arial" pitchFamily="34" charset="0"/>
                <a:ea typeface="+mn-ea"/>
                <a:cs typeface="Arial" pitchFamily="34" charset="0"/>
              </a:defRPr>
            </a:lvl2pPr>
            <a:lvl3pPr marL="685800" indent="-169863" algn="l" defTabSz="685800" rtl="0" eaLnBrk="0" fontAlgn="base" hangingPunct="0">
              <a:lnSpc>
                <a:spcPct val="100000"/>
              </a:lnSpc>
              <a:spcBef>
                <a:spcPts val="375"/>
              </a:spcBef>
              <a:spcAft>
                <a:spcPct val="0"/>
              </a:spcAft>
              <a:buClr>
                <a:srgbClr val="7F7F7F"/>
              </a:buClr>
              <a:buSzTx/>
              <a:buFont typeface="Arial" pitchFamily="34" charset="0"/>
              <a:buChar char="•"/>
              <a:defRPr kumimoji="0" lang="en-US" altLang="en-US" sz="1500" b="0" i="0" u="none" kern="1200" baseline="0">
                <a:solidFill>
                  <a:schemeClr val="tx1"/>
                </a:solidFill>
                <a:latin typeface="Arial" pitchFamily="34" charset="0"/>
                <a:ea typeface="+mn-ea"/>
                <a:cs typeface="Arial" pitchFamily="34" charset="0"/>
              </a:defRPr>
            </a:lvl3pPr>
            <a:lvl4pPr marL="855663" indent="-169863" algn="l" defTabSz="685800" rtl="0" eaLnBrk="0" fontAlgn="base" hangingPunct="0">
              <a:lnSpc>
                <a:spcPct val="100000"/>
              </a:lnSpc>
              <a:spcBef>
                <a:spcPts val="300"/>
              </a:spcBef>
              <a:spcAft>
                <a:spcPct val="0"/>
              </a:spcAft>
              <a:buClr>
                <a:srgbClr val="7F7F7F"/>
              </a:buClr>
              <a:buSzPct val="90000"/>
              <a:buFont typeface="Arial" pitchFamily="34" charset="0"/>
              <a:buChar char="–"/>
              <a:defRPr kumimoji="0" lang="en-US" altLang="en-US" sz="1300" b="0" i="0" u="none" kern="1200" baseline="0">
                <a:solidFill>
                  <a:schemeClr val="tx1"/>
                </a:solidFill>
                <a:latin typeface="Arial" pitchFamily="34" charset="0"/>
                <a:ea typeface="+mn-ea"/>
                <a:cs typeface="Arial" pitchFamily="34" charset="0"/>
              </a:defRPr>
            </a:lvl4pPr>
            <a:lvl5pPr marL="855663" indent="0" algn="l" defTabSz="685800" rtl="0" eaLnBrk="0" fontAlgn="base" hangingPunct="0">
              <a:lnSpc>
                <a:spcPct val="90000"/>
              </a:lnSpc>
              <a:spcBef>
                <a:spcPts val="375"/>
              </a:spcBef>
              <a:spcAft>
                <a:spcPct val="0"/>
              </a:spcAft>
              <a:buClrTx/>
              <a:buSzTx/>
              <a:buFontTx/>
              <a:buNone/>
              <a:defRPr kumimoji="0" lang="en-US" altLang="en-US" sz="1300" b="0" i="0" u="none" kern="1200" baseline="0">
                <a:solidFill>
                  <a:schemeClr val="tx1"/>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9pPr>
          </a:lstStyle>
          <a:p>
            <a:pPr marL="574675" indent="-574675"/>
            <a:r>
              <a:rPr sz="2400">
                <a:ln w="9525" cap="flat" cmpd="sng" algn="ctr">
                  <a:noFill/>
                  <a:prstDash val="solid"/>
                  <a:round/>
                  <a:headEnd type="none" w="med" len="med"/>
                  <a:tailEnd type="none" w="med" len="med"/>
                </a:ln>
                <a:solidFill>
                  <a:srgbClr val="000000"/>
                </a:solidFill>
                <a:sym typeface="Wingdings"/>
              </a:rPr>
              <a:t>“We also have authority to prohibit and take action against “unfair” practices which are defined in our statute as practices that cause injury, that are not reasonably avoidable by consumers, and that don’t have countervailing benefits to consumers or competition. If a company’s data practices harm people, we’re prepared to take action, even if those practices are accurately disclosed. In other words, we’re not just looking at whether companies are telling the truth about how they’re using people’s data, we’re thinking about whether companies are using people’s data in a way that is likely to harm us.”</a:t>
            </a:r>
            <a:endParaRPr sz="2400"/>
          </a:p>
        </p:txBody>
      </p:sp>
      <p:sp>
        <p:nvSpPr>
          <p:cNvPr id="34820" name="Slide Number Placeholder 3">
            <a:extLst>
              <a:ext uri="{FF2B5EF4-FFF2-40B4-BE49-F238E27FC236}">
                <a16:creationId xmlns:a16="http://schemas.microsoft.com/office/drawing/2014/main" id="{28BCF13B-CD65-CE14-95C9-0A06CC27C5CF}"/>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fld id="{8D411A1E-1807-9B4F-87B9-B04C5B0993FD}" type="slidenum">
              <a:rPr lang="en-US" altLang="en-US" sz="900">
                <a:solidFill>
                  <a:srgbClr val="7F7F7F"/>
                </a:solidFill>
              </a:rPr>
              <a:pPr/>
              <a:t>27</a:t>
            </a:fld>
            <a:endParaRPr lang="en-US" altLang="en-US" sz="900">
              <a:solidFill>
                <a:srgbClr val="7F7F7F"/>
              </a:solidFill>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B875DC05-B29E-478E-4870-5020686158FC}"/>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a:t>FTC  - Consumer Protection Head</a:t>
            </a:r>
          </a:p>
        </p:txBody>
      </p:sp>
      <p:sp>
        <p:nvSpPr>
          <p:cNvPr id="48131" name="Content Placeholder 2">
            <a:extLst>
              <a:ext uri="{FF2B5EF4-FFF2-40B4-BE49-F238E27FC236}">
                <a16:creationId xmlns:a16="http://schemas.microsoft.com/office/drawing/2014/main" id="{35646B4A-15EE-7AA1-1F8C-287651352FC1}"/>
              </a:ext>
            </a:extLst>
          </p:cNvPr>
          <p:cNvSpPr>
            <a:spLocks noGrp="1"/>
          </p:cNvSpPr>
          <p:nvPr>
            <p:ph idx="1"/>
          </p:nvPr>
        </p:nvSpPr>
        <p:spPr>
          <a:ln cap="flat" algn="ctr">
            <a:miter lim="800000"/>
            <a:headEnd type="none" w="med" len="med"/>
            <a:tailEnd type="none" w="med" len="med"/>
          </a:ln>
        </p:spPr>
        <p:txBody>
          <a:bodyPr>
            <a:noAutofit/>
          </a:bodyPr>
          <a:lstStyle>
            <a:lvl1pPr marL="257175" indent="-257175" algn="l" defTabSz="685800" rtl="0" eaLnBrk="0" fontAlgn="base" hangingPunct="0">
              <a:lnSpc>
                <a:spcPct val="90000"/>
              </a:lnSpc>
              <a:spcBef>
                <a:spcPts val="750"/>
              </a:spcBef>
              <a:spcAft>
                <a:spcPct val="0"/>
              </a:spcAft>
              <a:buClr>
                <a:srgbClr val="872434"/>
              </a:buClr>
              <a:buSzTx/>
              <a:buFont typeface="Arial" pitchFamily="34" charset="0"/>
              <a:buChar char="•"/>
              <a:defRPr kumimoji="0" lang="en-US" altLang="en-US" sz="1800" b="0" i="0" u="none" kern="1200" baseline="0">
                <a:solidFill>
                  <a:schemeClr val="tx1"/>
                </a:solidFill>
                <a:latin typeface="Arial" pitchFamily="34" charset="0"/>
                <a:ea typeface="+mn-ea"/>
                <a:cs typeface="Arial" pitchFamily="34" charset="0"/>
              </a:defRPr>
            </a:lvl1pPr>
            <a:lvl2pPr marL="514350" indent="-257175" algn="l" defTabSz="685800" rtl="0" eaLnBrk="0" fontAlgn="base" hangingPunct="0">
              <a:lnSpc>
                <a:spcPct val="100000"/>
              </a:lnSpc>
              <a:spcBef>
                <a:spcPts val="600"/>
              </a:spcBef>
              <a:spcAft>
                <a:spcPct val="0"/>
              </a:spcAft>
              <a:buClr>
                <a:srgbClr val="872434"/>
              </a:buClr>
              <a:buSzTx/>
              <a:buFont typeface="Calibri" pitchFamily="34" charset="0"/>
              <a:buChar char="—"/>
              <a:defRPr kumimoji="0" lang="en-US" altLang="en-US" sz="1500" b="0" i="0" u="none" kern="1200" baseline="0">
                <a:solidFill>
                  <a:schemeClr val="tx1"/>
                </a:solidFill>
                <a:latin typeface="Arial" pitchFamily="34" charset="0"/>
                <a:ea typeface="+mn-ea"/>
                <a:cs typeface="Arial" pitchFamily="34" charset="0"/>
              </a:defRPr>
            </a:lvl2pPr>
            <a:lvl3pPr marL="685800" indent="-169863" algn="l" defTabSz="685800" rtl="0" eaLnBrk="0" fontAlgn="base" hangingPunct="0">
              <a:lnSpc>
                <a:spcPct val="100000"/>
              </a:lnSpc>
              <a:spcBef>
                <a:spcPts val="375"/>
              </a:spcBef>
              <a:spcAft>
                <a:spcPct val="0"/>
              </a:spcAft>
              <a:buClr>
                <a:srgbClr val="7F7F7F"/>
              </a:buClr>
              <a:buSzTx/>
              <a:buFont typeface="Arial" pitchFamily="34" charset="0"/>
              <a:buChar char="•"/>
              <a:defRPr kumimoji="0" lang="en-US" altLang="en-US" sz="1500" b="0" i="0" u="none" kern="1200" baseline="0">
                <a:solidFill>
                  <a:schemeClr val="tx1"/>
                </a:solidFill>
                <a:latin typeface="Arial" pitchFamily="34" charset="0"/>
                <a:ea typeface="+mn-ea"/>
                <a:cs typeface="Arial" pitchFamily="34" charset="0"/>
              </a:defRPr>
            </a:lvl3pPr>
            <a:lvl4pPr marL="855663" indent="-169863" algn="l" defTabSz="685800" rtl="0" eaLnBrk="0" fontAlgn="base" hangingPunct="0">
              <a:lnSpc>
                <a:spcPct val="100000"/>
              </a:lnSpc>
              <a:spcBef>
                <a:spcPts val="300"/>
              </a:spcBef>
              <a:spcAft>
                <a:spcPct val="0"/>
              </a:spcAft>
              <a:buClr>
                <a:srgbClr val="7F7F7F"/>
              </a:buClr>
              <a:buSzPct val="90000"/>
              <a:buFont typeface="Arial" pitchFamily="34" charset="0"/>
              <a:buChar char="–"/>
              <a:defRPr kumimoji="0" lang="en-US" altLang="en-US" sz="1300" b="0" i="0" u="none" kern="1200" baseline="0">
                <a:solidFill>
                  <a:schemeClr val="tx1"/>
                </a:solidFill>
                <a:latin typeface="Arial" pitchFamily="34" charset="0"/>
                <a:ea typeface="+mn-ea"/>
                <a:cs typeface="Arial" pitchFamily="34" charset="0"/>
              </a:defRPr>
            </a:lvl4pPr>
            <a:lvl5pPr marL="855663" indent="0" algn="l" defTabSz="685800" rtl="0" eaLnBrk="0" fontAlgn="base" hangingPunct="0">
              <a:lnSpc>
                <a:spcPct val="90000"/>
              </a:lnSpc>
              <a:spcBef>
                <a:spcPts val="375"/>
              </a:spcBef>
              <a:spcAft>
                <a:spcPct val="0"/>
              </a:spcAft>
              <a:buClrTx/>
              <a:buSzTx/>
              <a:buFontTx/>
              <a:buNone/>
              <a:defRPr kumimoji="0" lang="en-US" altLang="en-US" sz="1300" b="0" i="0" u="none" kern="1200" baseline="0">
                <a:solidFill>
                  <a:schemeClr val="tx1"/>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9pPr>
          </a:lstStyle>
          <a:p>
            <a:pPr marL="574675" indent="-574675"/>
            <a:r>
              <a:rPr sz="2400">
                <a:ln w="9525" cap="flat" cmpd="sng" algn="ctr">
                  <a:noFill/>
                  <a:prstDash val="solid"/>
                  <a:round/>
                  <a:headEnd type="none" w="med" len="med"/>
                  <a:tailEnd type="none" w="med" len="med"/>
                </a:ln>
                <a:solidFill>
                  <a:srgbClr val="000000"/>
                </a:solidFill>
                <a:sym typeface="Wingdings"/>
              </a:rPr>
              <a:t>“The reality we find ourselves in now is directly attributable to that this has been a Wild West for so long. Looking forward, we need to be thinking about this kind of situation where companies can make assumptions about people without collecting new information about them. In fact, that’s something we already talk about in our rule-making. It’s uncharted, but it’s increasingly becoming a part of the common model for larger firms. However, I don’t think it goes beyond the FTC jurisdiction.”</a:t>
            </a:r>
            <a:endParaRPr sz="2400"/>
          </a:p>
        </p:txBody>
      </p:sp>
      <p:sp>
        <p:nvSpPr>
          <p:cNvPr id="35844" name="Slide Number Placeholder 3">
            <a:extLst>
              <a:ext uri="{FF2B5EF4-FFF2-40B4-BE49-F238E27FC236}">
                <a16:creationId xmlns:a16="http://schemas.microsoft.com/office/drawing/2014/main" id="{3A09CED7-69D7-D6E8-9309-D1E6CC9CDEE1}"/>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fld id="{823FC8D5-FC17-1E41-ABD9-033A0E31B022}" type="slidenum">
              <a:rPr lang="en-US" altLang="en-US" sz="900">
                <a:solidFill>
                  <a:srgbClr val="7F7F7F"/>
                </a:solidFill>
              </a:rPr>
              <a:pPr/>
              <a:t>28</a:t>
            </a:fld>
            <a:endParaRPr lang="en-US" altLang="en-US" sz="900">
              <a:solidFill>
                <a:srgbClr val="7F7F7F"/>
              </a:solidFill>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5920B566-71D4-08C3-7A84-6EDBA24857ED}"/>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a:t>FTC and AI</a:t>
            </a:r>
          </a:p>
        </p:txBody>
      </p:sp>
      <p:sp>
        <p:nvSpPr>
          <p:cNvPr id="49155" name="Content Placeholder 2">
            <a:extLst>
              <a:ext uri="{FF2B5EF4-FFF2-40B4-BE49-F238E27FC236}">
                <a16:creationId xmlns:a16="http://schemas.microsoft.com/office/drawing/2014/main" id="{AE3EB514-576D-BACB-A561-0FC4EFECF4D3}"/>
              </a:ext>
            </a:extLst>
          </p:cNvPr>
          <p:cNvSpPr>
            <a:spLocks noGrp="1"/>
          </p:cNvSpPr>
          <p:nvPr>
            <p:ph idx="1"/>
          </p:nvPr>
        </p:nvSpPr>
        <p:spPr>
          <a:ln cap="flat" algn="ctr">
            <a:miter lim="800000"/>
            <a:headEnd type="none" w="med" len="med"/>
            <a:tailEnd type="none" w="med" len="med"/>
          </a:ln>
        </p:spPr>
        <p:txBody>
          <a:bodyPr>
            <a:noAutofit/>
          </a:bodyPr>
          <a:lstStyle>
            <a:lvl1pPr marL="257175" indent="-257175" algn="l" defTabSz="685800" rtl="0" eaLnBrk="0" fontAlgn="base" hangingPunct="0">
              <a:lnSpc>
                <a:spcPct val="90000"/>
              </a:lnSpc>
              <a:spcBef>
                <a:spcPts val="750"/>
              </a:spcBef>
              <a:spcAft>
                <a:spcPct val="0"/>
              </a:spcAft>
              <a:buClr>
                <a:srgbClr val="872434"/>
              </a:buClr>
              <a:buSzTx/>
              <a:buFont typeface="Arial" pitchFamily="34" charset="0"/>
              <a:buChar char="•"/>
              <a:defRPr kumimoji="0" lang="en-US" altLang="en-US" sz="1800" b="0" i="0" u="none" kern="1200" baseline="0">
                <a:solidFill>
                  <a:schemeClr val="tx1"/>
                </a:solidFill>
                <a:latin typeface="Arial" pitchFamily="34" charset="0"/>
                <a:ea typeface="+mn-ea"/>
                <a:cs typeface="Arial" pitchFamily="34" charset="0"/>
              </a:defRPr>
            </a:lvl1pPr>
            <a:lvl2pPr marL="514350" indent="-257175" algn="l" defTabSz="685800" rtl="0" eaLnBrk="0" fontAlgn="base" hangingPunct="0">
              <a:lnSpc>
                <a:spcPct val="100000"/>
              </a:lnSpc>
              <a:spcBef>
                <a:spcPts val="600"/>
              </a:spcBef>
              <a:spcAft>
                <a:spcPct val="0"/>
              </a:spcAft>
              <a:buClr>
                <a:srgbClr val="872434"/>
              </a:buClr>
              <a:buSzTx/>
              <a:buFont typeface="Calibri" pitchFamily="34" charset="0"/>
              <a:buChar char="—"/>
              <a:defRPr kumimoji="0" lang="en-US" altLang="en-US" sz="1500" b="0" i="0" u="none" kern="1200" baseline="0">
                <a:solidFill>
                  <a:schemeClr val="tx1"/>
                </a:solidFill>
                <a:latin typeface="Arial" pitchFamily="34" charset="0"/>
                <a:ea typeface="+mn-ea"/>
                <a:cs typeface="Arial" pitchFamily="34" charset="0"/>
              </a:defRPr>
            </a:lvl2pPr>
            <a:lvl3pPr marL="685800" indent="-169863" algn="l" defTabSz="685800" rtl="0" eaLnBrk="0" fontAlgn="base" hangingPunct="0">
              <a:lnSpc>
                <a:spcPct val="100000"/>
              </a:lnSpc>
              <a:spcBef>
                <a:spcPts val="375"/>
              </a:spcBef>
              <a:spcAft>
                <a:spcPct val="0"/>
              </a:spcAft>
              <a:buClr>
                <a:srgbClr val="7F7F7F"/>
              </a:buClr>
              <a:buSzTx/>
              <a:buFont typeface="Arial" pitchFamily="34" charset="0"/>
              <a:buChar char="•"/>
              <a:defRPr kumimoji="0" lang="en-US" altLang="en-US" sz="1500" b="0" i="0" u="none" kern="1200" baseline="0">
                <a:solidFill>
                  <a:schemeClr val="tx1"/>
                </a:solidFill>
                <a:latin typeface="Arial" pitchFamily="34" charset="0"/>
                <a:ea typeface="+mn-ea"/>
                <a:cs typeface="Arial" pitchFamily="34" charset="0"/>
              </a:defRPr>
            </a:lvl3pPr>
            <a:lvl4pPr marL="855663" indent="-169863" algn="l" defTabSz="685800" rtl="0" eaLnBrk="0" fontAlgn="base" hangingPunct="0">
              <a:lnSpc>
                <a:spcPct val="100000"/>
              </a:lnSpc>
              <a:spcBef>
                <a:spcPts val="300"/>
              </a:spcBef>
              <a:spcAft>
                <a:spcPct val="0"/>
              </a:spcAft>
              <a:buClr>
                <a:srgbClr val="7F7F7F"/>
              </a:buClr>
              <a:buSzPct val="90000"/>
              <a:buFont typeface="Arial" pitchFamily="34" charset="0"/>
              <a:buChar char="–"/>
              <a:defRPr kumimoji="0" lang="en-US" altLang="en-US" sz="1300" b="0" i="0" u="none" kern="1200" baseline="0">
                <a:solidFill>
                  <a:schemeClr val="tx1"/>
                </a:solidFill>
                <a:latin typeface="Arial" pitchFamily="34" charset="0"/>
                <a:ea typeface="+mn-ea"/>
                <a:cs typeface="Arial" pitchFamily="34" charset="0"/>
              </a:defRPr>
            </a:lvl4pPr>
            <a:lvl5pPr marL="855663" indent="0" algn="l" defTabSz="685800" rtl="0" eaLnBrk="0" fontAlgn="base" hangingPunct="0">
              <a:lnSpc>
                <a:spcPct val="90000"/>
              </a:lnSpc>
              <a:spcBef>
                <a:spcPts val="375"/>
              </a:spcBef>
              <a:spcAft>
                <a:spcPct val="0"/>
              </a:spcAft>
              <a:buClrTx/>
              <a:buSzTx/>
              <a:buFontTx/>
              <a:buNone/>
              <a:defRPr kumimoji="0" lang="en-US" altLang="en-US" sz="1300" b="0" i="0" u="none" kern="1200" baseline="0">
                <a:solidFill>
                  <a:schemeClr val="tx1"/>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9pPr>
          </a:lstStyle>
          <a:p>
            <a:pPr marL="574675" indent="-574675"/>
            <a:r>
              <a:rPr sz="3200">
                <a:ln w="9525" cap="flat" cmpd="sng" algn="ctr">
                  <a:noFill/>
                  <a:prstDash val="solid"/>
                  <a:round/>
                  <a:headEnd type="none" w="med" len="med"/>
                  <a:tailEnd type="none" w="med" len="med"/>
                </a:ln>
                <a:solidFill>
                  <a:srgbClr val="000000"/>
                </a:solidFill>
                <a:sym typeface="Wingdings"/>
              </a:rPr>
              <a:t>Very explicit about its intentions</a:t>
            </a:r>
            <a:endParaRPr sz="3200"/>
          </a:p>
          <a:p>
            <a:pPr marL="574675" indent="-574675"/>
            <a:r>
              <a:rPr sz="3200">
                <a:ln w="9525" cap="flat" cmpd="sng" algn="ctr">
                  <a:noFill/>
                  <a:prstDash val="solid"/>
                  <a:round/>
                  <a:headEnd type="none" w="med" len="med"/>
                  <a:tailEnd type="none" w="med" len="med"/>
                </a:ln>
                <a:solidFill>
                  <a:srgbClr val="000000"/>
                </a:solidFill>
                <a:sym typeface="Wingdings"/>
              </a:rPr>
              <a:t>Essentially saying “we missed our chance to do better on the Internet generally and are not going to miss our chance again”</a:t>
            </a:r>
            <a:endParaRPr sz="3200"/>
          </a:p>
        </p:txBody>
      </p:sp>
      <p:sp>
        <p:nvSpPr>
          <p:cNvPr id="36868" name="Slide Number Placeholder 3">
            <a:extLst>
              <a:ext uri="{FF2B5EF4-FFF2-40B4-BE49-F238E27FC236}">
                <a16:creationId xmlns:a16="http://schemas.microsoft.com/office/drawing/2014/main" id="{BF4CDF37-BEEB-A096-03D0-814001AEF77E}"/>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r>
              <a:rPr lang="en-US" altLang="en-US" sz="900">
                <a:solidFill>
                  <a:srgbClr val="7F7F7F"/>
                </a:solidFill>
              </a:rPr>
              <a:t>Page </a:t>
            </a:r>
            <a:fld id="{1F8C298F-000C-D846-BA96-D06CCE3CA7A4}" type="slidenum">
              <a:rPr lang="en-US" altLang="en-US" sz="900">
                <a:solidFill>
                  <a:srgbClr val="7F7F7F"/>
                </a:solidFill>
              </a:rPr>
              <a:pPr/>
              <a:t>29</a:t>
            </a:fld>
            <a:endParaRPr lang="en-US" altLang="en-US" sz="900">
              <a:solidFill>
                <a:srgbClr val="7F7F7F"/>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4AB6405A-02FE-6C05-97E4-88766955ED1A}"/>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a:t>The Federal Trade Commission</a:t>
            </a:r>
          </a:p>
        </p:txBody>
      </p:sp>
      <p:sp>
        <p:nvSpPr>
          <p:cNvPr id="22531" name="Content Placeholder 2">
            <a:extLst>
              <a:ext uri="{FF2B5EF4-FFF2-40B4-BE49-F238E27FC236}">
                <a16:creationId xmlns:a16="http://schemas.microsoft.com/office/drawing/2014/main" id="{E148FD18-2D96-DC25-31B2-414B891AA6ED}"/>
              </a:ext>
            </a:extLst>
          </p:cNvPr>
          <p:cNvSpPr>
            <a:spLocks noGrp="1"/>
          </p:cNvSpPr>
          <p:nvPr>
            <p:ph idx="1"/>
          </p:nvPr>
        </p:nvSpPr>
        <p:spPr>
          <a:ln cap="flat" algn="ctr">
            <a:miter lim="800000"/>
            <a:headEnd type="none" w="med" len="med"/>
            <a:tailEnd type="none" w="med" len="med"/>
          </a:ln>
        </p:spPr>
        <p:txBody>
          <a:bodyPr>
            <a:noAutofit/>
          </a:bodyPr>
          <a:lstStyle>
            <a:lvl1pPr marL="257175" indent="-257175" algn="l" defTabSz="685800" rtl="0" eaLnBrk="0" fontAlgn="base" hangingPunct="0">
              <a:lnSpc>
                <a:spcPct val="90000"/>
              </a:lnSpc>
              <a:spcBef>
                <a:spcPts val="750"/>
              </a:spcBef>
              <a:spcAft>
                <a:spcPct val="0"/>
              </a:spcAft>
              <a:buClr>
                <a:srgbClr val="872434"/>
              </a:buClr>
              <a:buSzTx/>
              <a:buFont typeface="Arial" pitchFamily="34" charset="0"/>
              <a:buChar char="•"/>
              <a:defRPr kumimoji="0" lang="en-US" altLang="en-US" sz="1800" b="0" i="0" u="none" kern="1200" baseline="0">
                <a:solidFill>
                  <a:schemeClr val="tx1"/>
                </a:solidFill>
                <a:latin typeface="Arial" pitchFamily="34" charset="0"/>
                <a:ea typeface="+mn-ea"/>
                <a:cs typeface="Arial" pitchFamily="34" charset="0"/>
              </a:defRPr>
            </a:lvl1pPr>
            <a:lvl2pPr marL="514350" indent="-257175" algn="l" defTabSz="685800" rtl="0" eaLnBrk="0" fontAlgn="base" hangingPunct="0">
              <a:lnSpc>
                <a:spcPct val="100000"/>
              </a:lnSpc>
              <a:spcBef>
                <a:spcPts val="600"/>
              </a:spcBef>
              <a:spcAft>
                <a:spcPct val="0"/>
              </a:spcAft>
              <a:buClr>
                <a:srgbClr val="872434"/>
              </a:buClr>
              <a:buSzTx/>
              <a:buFont typeface="Calibri" pitchFamily="34" charset="0"/>
              <a:buChar char="—"/>
              <a:defRPr kumimoji="0" lang="en-US" altLang="en-US" sz="1500" b="0" i="0" u="none" kern="1200" baseline="0">
                <a:solidFill>
                  <a:schemeClr val="tx1"/>
                </a:solidFill>
                <a:latin typeface="Arial" pitchFamily="34" charset="0"/>
                <a:ea typeface="+mn-ea"/>
                <a:cs typeface="Arial" pitchFamily="34" charset="0"/>
              </a:defRPr>
            </a:lvl2pPr>
            <a:lvl3pPr marL="685800" indent="-169863" algn="l" defTabSz="685800" rtl="0" eaLnBrk="0" fontAlgn="base" hangingPunct="0">
              <a:lnSpc>
                <a:spcPct val="100000"/>
              </a:lnSpc>
              <a:spcBef>
                <a:spcPts val="375"/>
              </a:spcBef>
              <a:spcAft>
                <a:spcPct val="0"/>
              </a:spcAft>
              <a:buClr>
                <a:srgbClr val="7F7F7F"/>
              </a:buClr>
              <a:buSzTx/>
              <a:buFont typeface="Arial" pitchFamily="34" charset="0"/>
              <a:buChar char="•"/>
              <a:defRPr kumimoji="0" lang="en-US" altLang="en-US" sz="1500" b="0" i="0" u="none" kern="1200" baseline="0">
                <a:solidFill>
                  <a:schemeClr val="tx1"/>
                </a:solidFill>
                <a:latin typeface="Arial" pitchFamily="34" charset="0"/>
                <a:ea typeface="+mn-ea"/>
                <a:cs typeface="Arial" pitchFamily="34" charset="0"/>
              </a:defRPr>
            </a:lvl3pPr>
            <a:lvl4pPr marL="855663" indent="-169863" algn="l" defTabSz="685800" rtl="0" eaLnBrk="0" fontAlgn="base" hangingPunct="0">
              <a:lnSpc>
                <a:spcPct val="100000"/>
              </a:lnSpc>
              <a:spcBef>
                <a:spcPts val="300"/>
              </a:spcBef>
              <a:spcAft>
                <a:spcPct val="0"/>
              </a:spcAft>
              <a:buClr>
                <a:srgbClr val="7F7F7F"/>
              </a:buClr>
              <a:buSzPct val="90000"/>
              <a:buFont typeface="Arial" pitchFamily="34" charset="0"/>
              <a:buChar char="–"/>
              <a:defRPr kumimoji="0" lang="en-US" altLang="en-US" sz="1300" b="0" i="0" u="none" kern="1200" baseline="0">
                <a:solidFill>
                  <a:schemeClr val="tx1"/>
                </a:solidFill>
                <a:latin typeface="Arial" pitchFamily="34" charset="0"/>
                <a:ea typeface="+mn-ea"/>
                <a:cs typeface="Arial" pitchFamily="34" charset="0"/>
              </a:defRPr>
            </a:lvl4pPr>
            <a:lvl5pPr marL="855663" indent="0" algn="l" defTabSz="685800" rtl="0" eaLnBrk="0" fontAlgn="base" hangingPunct="0">
              <a:lnSpc>
                <a:spcPct val="90000"/>
              </a:lnSpc>
              <a:spcBef>
                <a:spcPts val="375"/>
              </a:spcBef>
              <a:spcAft>
                <a:spcPct val="0"/>
              </a:spcAft>
              <a:buClrTx/>
              <a:buSzTx/>
              <a:buFontTx/>
              <a:buNone/>
              <a:defRPr kumimoji="0" lang="en-US" altLang="en-US" sz="1300" b="0" i="0" u="none" kern="1200" baseline="0">
                <a:solidFill>
                  <a:schemeClr val="tx1"/>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9pPr>
          </a:lstStyle>
          <a:p>
            <a:pPr marL="574675" indent="-574675"/>
            <a:r>
              <a:rPr sz="2800">
                <a:ln w="9525" cap="flat" cmpd="sng" algn="ctr">
                  <a:noFill/>
                  <a:prstDash val="solid"/>
                  <a:round/>
                  <a:headEnd type="none" w="med" len="med"/>
                  <a:tailEnd type="none" w="med" len="med"/>
                </a:ln>
                <a:solidFill>
                  <a:srgbClr val="000000"/>
                </a:solidFill>
                <a:sym typeface="Wingdings"/>
              </a:rPr>
              <a:t>They are looking for creative and aggressive ways to use the tools they have in more extensive ways</a:t>
            </a:r>
            <a:endParaRPr sz="2800"/>
          </a:p>
          <a:p>
            <a:pPr marL="574675" indent="-574675"/>
            <a:r>
              <a:rPr sz="2800">
                <a:ln w="9525" cap="flat" cmpd="sng" algn="ctr">
                  <a:noFill/>
                  <a:prstDash val="solid"/>
                  <a:round/>
                  <a:headEnd type="none" w="med" len="med"/>
                  <a:tailEnd type="none" w="med" len="med"/>
                </a:ln>
                <a:solidFill>
                  <a:srgbClr val="000000"/>
                </a:solidFill>
                <a:sym typeface="Wingdings"/>
              </a:rPr>
              <a:t>They are making new law regularly – and not in “traditional” ways</a:t>
            </a:r>
            <a:endParaRPr sz="2800"/>
          </a:p>
          <a:p>
            <a:pPr marL="574675" indent="-574675"/>
            <a:r>
              <a:rPr sz="2800">
                <a:ln w="9525" cap="flat" cmpd="sng" algn="ctr">
                  <a:noFill/>
                  <a:prstDash val="solid"/>
                  <a:round/>
                  <a:headEnd type="none" w="med" len="med"/>
                  <a:tailEnd type="none" w="med" len="med"/>
                </a:ln>
                <a:solidFill>
                  <a:srgbClr val="000000"/>
                </a:solidFill>
                <a:sym typeface="Wingdings"/>
              </a:rPr>
              <a:t>Understand what they are doing and think about whether it’s the “right” approach</a:t>
            </a:r>
            <a:endParaRPr sz="2800"/>
          </a:p>
          <a:p>
            <a:pPr marL="574675" indent="-574675"/>
            <a:r>
              <a:rPr sz="2800">
                <a:ln w="9525" cap="flat" cmpd="sng" algn="ctr">
                  <a:noFill/>
                  <a:prstDash val="solid"/>
                  <a:round/>
                  <a:headEnd type="none" w="med" len="med"/>
                  <a:tailEnd type="none" w="med" len="med"/>
                </a:ln>
                <a:solidFill>
                  <a:srgbClr val="000000"/>
                </a:solidFill>
                <a:sym typeface="Wingdings"/>
              </a:rPr>
              <a:t>Really interesting issues for students and practitioners </a:t>
            </a:r>
            <a:endParaRPr sz="2800"/>
          </a:p>
        </p:txBody>
      </p:sp>
      <p:sp>
        <p:nvSpPr>
          <p:cNvPr id="10244" name="Slide Number Placeholder 3">
            <a:extLst>
              <a:ext uri="{FF2B5EF4-FFF2-40B4-BE49-F238E27FC236}">
                <a16:creationId xmlns:a16="http://schemas.microsoft.com/office/drawing/2014/main" id="{41031229-5EDD-4385-EF1F-C347B8B74CF5}"/>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fld id="{0FCD7AAC-857F-BE48-A71B-C325266BFE95}" type="slidenum">
              <a:rPr lang="en-US" altLang="en-US" sz="900">
                <a:solidFill>
                  <a:srgbClr val="7F7F7F"/>
                </a:solidFill>
              </a:rPr>
              <a:pPr/>
              <a:t>3</a:t>
            </a:fld>
            <a:endParaRPr lang="en-US" altLang="en-US" sz="900">
              <a:solidFill>
                <a:srgbClr val="7F7F7F"/>
              </a:solidFill>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6A98D5F8-583E-DD17-6C47-EB1878562781}"/>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a:t>AI Development </a:t>
            </a:r>
          </a:p>
        </p:txBody>
      </p:sp>
      <p:sp>
        <p:nvSpPr>
          <p:cNvPr id="50179" name="Content Placeholder 2">
            <a:extLst>
              <a:ext uri="{FF2B5EF4-FFF2-40B4-BE49-F238E27FC236}">
                <a16:creationId xmlns:a16="http://schemas.microsoft.com/office/drawing/2014/main" id="{43DA5EAF-DD65-4D17-6E09-203B1A89D5A4}"/>
              </a:ext>
            </a:extLst>
          </p:cNvPr>
          <p:cNvSpPr>
            <a:spLocks noGrp="1"/>
          </p:cNvSpPr>
          <p:nvPr>
            <p:ph idx="1"/>
          </p:nvPr>
        </p:nvSpPr>
        <p:spPr>
          <a:ln cap="flat" algn="ctr">
            <a:miter lim="800000"/>
            <a:headEnd type="none" w="med" len="med"/>
            <a:tailEnd type="none" w="med" len="med"/>
          </a:ln>
        </p:spPr>
        <p:txBody>
          <a:bodyPr>
            <a:noAutofit/>
          </a:bodyPr>
          <a:lstStyle>
            <a:lvl1pPr marL="257175" indent="-257175" algn="l" defTabSz="685800" rtl="0" eaLnBrk="0" fontAlgn="base" hangingPunct="0">
              <a:lnSpc>
                <a:spcPct val="90000"/>
              </a:lnSpc>
              <a:spcBef>
                <a:spcPts val="750"/>
              </a:spcBef>
              <a:spcAft>
                <a:spcPct val="0"/>
              </a:spcAft>
              <a:buClr>
                <a:srgbClr val="872434"/>
              </a:buClr>
              <a:buSzTx/>
              <a:buFont typeface="Arial" pitchFamily="34" charset="0"/>
              <a:buChar char="•"/>
              <a:defRPr kumimoji="0" lang="en-US" altLang="en-US" sz="1800" b="0" i="0" u="none" kern="1200" baseline="0">
                <a:solidFill>
                  <a:schemeClr val="tx1"/>
                </a:solidFill>
                <a:latin typeface="Arial" pitchFamily="34" charset="0"/>
                <a:ea typeface="+mn-ea"/>
                <a:cs typeface="Arial" pitchFamily="34" charset="0"/>
              </a:defRPr>
            </a:lvl1pPr>
            <a:lvl2pPr marL="514350" indent="-257175" algn="l" defTabSz="685800" rtl="0" eaLnBrk="0" fontAlgn="base" hangingPunct="0">
              <a:lnSpc>
                <a:spcPct val="100000"/>
              </a:lnSpc>
              <a:spcBef>
                <a:spcPts val="600"/>
              </a:spcBef>
              <a:spcAft>
                <a:spcPct val="0"/>
              </a:spcAft>
              <a:buClr>
                <a:srgbClr val="872434"/>
              </a:buClr>
              <a:buSzTx/>
              <a:buFont typeface="Calibri" pitchFamily="34" charset="0"/>
              <a:buChar char="—"/>
              <a:defRPr kumimoji="0" lang="en-US" altLang="en-US" sz="1500" b="0" i="0" u="none" kern="1200" baseline="0">
                <a:solidFill>
                  <a:schemeClr val="tx1"/>
                </a:solidFill>
                <a:latin typeface="Arial" pitchFamily="34" charset="0"/>
                <a:ea typeface="+mn-ea"/>
                <a:cs typeface="Arial" pitchFamily="34" charset="0"/>
              </a:defRPr>
            </a:lvl2pPr>
            <a:lvl3pPr marL="685800" indent="-169863" algn="l" defTabSz="685800" rtl="0" eaLnBrk="0" fontAlgn="base" hangingPunct="0">
              <a:lnSpc>
                <a:spcPct val="100000"/>
              </a:lnSpc>
              <a:spcBef>
                <a:spcPts val="375"/>
              </a:spcBef>
              <a:spcAft>
                <a:spcPct val="0"/>
              </a:spcAft>
              <a:buClr>
                <a:srgbClr val="7F7F7F"/>
              </a:buClr>
              <a:buSzTx/>
              <a:buFont typeface="Arial" pitchFamily="34" charset="0"/>
              <a:buChar char="•"/>
              <a:defRPr kumimoji="0" lang="en-US" altLang="en-US" sz="1500" b="0" i="0" u="none" kern="1200" baseline="0">
                <a:solidFill>
                  <a:schemeClr val="tx1"/>
                </a:solidFill>
                <a:latin typeface="Arial" pitchFamily="34" charset="0"/>
                <a:ea typeface="+mn-ea"/>
                <a:cs typeface="Arial" pitchFamily="34" charset="0"/>
              </a:defRPr>
            </a:lvl3pPr>
            <a:lvl4pPr marL="855663" indent="-169863" algn="l" defTabSz="685800" rtl="0" eaLnBrk="0" fontAlgn="base" hangingPunct="0">
              <a:lnSpc>
                <a:spcPct val="100000"/>
              </a:lnSpc>
              <a:spcBef>
                <a:spcPts val="300"/>
              </a:spcBef>
              <a:spcAft>
                <a:spcPct val="0"/>
              </a:spcAft>
              <a:buClr>
                <a:srgbClr val="7F7F7F"/>
              </a:buClr>
              <a:buSzPct val="90000"/>
              <a:buFont typeface="Arial" pitchFamily="34" charset="0"/>
              <a:buChar char="–"/>
              <a:defRPr kumimoji="0" lang="en-US" altLang="en-US" sz="1300" b="0" i="0" u="none" kern="1200" baseline="0">
                <a:solidFill>
                  <a:schemeClr val="tx1"/>
                </a:solidFill>
                <a:latin typeface="Arial" pitchFamily="34" charset="0"/>
                <a:ea typeface="+mn-ea"/>
                <a:cs typeface="Arial" pitchFamily="34" charset="0"/>
              </a:defRPr>
            </a:lvl4pPr>
            <a:lvl5pPr marL="855663" indent="0" algn="l" defTabSz="685800" rtl="0" eaLnBrk="0" fontAlgn="base" hangingPunct="0">
              <a:lnSpc>
                <a:spcPct val="90000"/>
              </a:lnSpc>
              <a:spcBef>
                <a:spcPts val="375"/>
              </a:spcBef>
              <a:spcAft>
                <a:spcPct val="0"/>
              </a:spcAft>
              <a:buClrTx/>
              <a:buSzTx/>
              <a:buFontTx/>
              <a:buNone/>
              <a:defRPr kumimoji="0" lang="en-US" altLang="en-US" sz="1300" b="0" i="0" u="none" kern="1200" baseline="0">
                <a:solidFill>
                  <a:schemeClr val="tx1"/>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9pPr>
          </a:lstStyle>
          <a:p>
            <a:pPr marL="574675" indent="-574675"/>
            <a:r>
              <a:rPr sz="2000">
                <a:ln w="9525" cap="flat" cmpd="sng" algn="ctr">
                  <a:noFill/>
                  <a:prstDash val="solid"/>
                  <a:round/>
                  <a:headEnd type="none" w="med" len="med"/>
                  <a:tailEnd type="none" w="med" len="med"/>
                </a:ln>
                <a:solidFill>
                  <a:srgbClr val="000000"/>
                </a:solidFill>
                <a:sym typeface="Wingdings"/>
              </a:rPr>
              <a:t>Chair Khan - Sensitive personal data related to health, location or web browsing history should be “off limits” for training artificial intelligence models.  (WHY?)</a:t>
            </a:r>
            <a:endParaRPr sz="2000"/>
          </a:p>
          <a:p>
            <a:pPr marL="574675" indent="-574675"/>
            <a:r>
              <a:rPr sz="2000">
                <a:ln w="9525" cap="flat" cmpd="sng" algn="ctr">
                  <a:noFill/>
                  <a:prstDash val="solid"/>
                  <a:round/>
                  <a:headEnd type="none" w="med" len="med"/>
                  <a:tailEnd type="none" w="med" len="med"/>
                </a:ln>
                <a:solidFill>
                  <a:srgbClr val="000000"/>
                </a:solidFill>
                <a:sym typeface="Wingdings"/>
              </a:rPr>
              <a:t>The FTC is working to create “bright lines on the rules of development, use and management of AI inputs.” Khan said. </a:t>
            </a:r>
            <a:endParaRPr sz="2000"/>
          </a:p>
          <a:p>
            <a:pPr marL="574675" indent="-574675"/>
            <a:r>
              <a:rPr sz="2000">
                <a:ln w="9525" cap="flat" cmpd="sng" algn="ctr">
                  <a:noFill/>
                  <a:prstDash val="solid"/>
                  <a:round/>
                  <a:headEnd type="none" w="med" len="med"/>
                  <a:tailEnd type="none" w="med" len="med"/>
                </a:ln>
                <a:solidFill>
                  <a:srgbClr val="000000"/>
                </a:solidFill>
                <a:sym typeface="Wingdings"/>
              </a:rPr>
              <a:t>“On the consumer protection side, that means making sure that some data — particularly peoples’ sensitive health data, geolocation data and browsing data — is simply off limits for model training.”</a:t>
            </a:r>
            <a:endParaRPr sz="2000"/>
          </a:p>
          <a:p>
            <a:pPr marL="574675" indent="-574675"/>
            <a:r>
              <a:rPr sz="2000">
                <a:ln w="9525" cap="flat" cmpd="sng" algn="ctr">
                  <a:noFill/>
                  <a:prstDash val="solid"/>
                  <a:round/>
                  <a:headEnd type="none" w="med" len="med"/>
                  <a:tailEnd type="none" w="med" len="med"/>
                </a:ln>
                <a:solidFill>
                  <a:srgbClr val="000000"/>
                </a:solidFill>
                <a:sym typeface="Wingdings"/>
              </a:rPr>
              <a:t>Khan said that companies that want to use data they’ve already collected for AI training also must actively notify users of the change.</a:t>
            </a:r>
            <a:endParaRPr sz="2000"/>
          </a:p>
        </p:txBody>
      </p:sp>
      <p:sp>
        <p:nvSpPr>
          <p:cNvPr id="37892" name="Slide Number Placeholder 3">
            <a:extLst>
              <a:ext uri="{FF2B5EF4-FFF2-40B4-BE49-F238E27FC236}">
                <a16:creationId xmlns:a16="http://schemas.microsoft.com/office/drawing/2014/main" id="{796ED35A-4EE0-C281-4659-960F05676313}"/>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fld id="{64EF1284-6381-4D4E-9B25-AE4B435474CD}" type="slidenum">
              <a:rPr lang="en-US" altLang="en-US" sz="900">
                <a:solidFill>
                  <a:srgbClr val="7F7F7F"/>
                </a:solidFill>
              </a:rPr>
              <a:pPr/>
              <a:t>30</a:t>
            </a:fld>
            <a:endParaRPr lang="en-US" altLang="en-US" sz="900">
              <a:solidFill>
                <a:srgbClr val="7F7F7F"/>
              </a:solidFill>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0BA744F6-56C7-9352-D609-7E633F65FF27}"/>
              </a:ext>
            </a:extLst>
          </p:cNvPr>
          <p:cNvSpPr>
            <a:spLocks noGrp="1"/>
          </p:cNvSpPr>
          <p:nvPr>
            <p:ph type="title"/>
          </p:nvPr>
        </p:nvSpPr>
        <p:spPr>
          <a:xfrm>
            <a:off x="1096963" y="1619250"/>
            <a:ext cx="7681912" cy="473075"/>
          </a:xfrm>
          <a:ln cap="flat" algn="ctr">
            <a:miter lim="800000"/>
            <a:headEnd type="none" w="med" len="med"/>
            <a:tailEnd type="none" w="med" len="med"/>
          </a:ln>
        </p:spPr>
        <p:txBody>
          <a:bodyPr>
            <a:noAutofit/>
          </a:bodyPr>
          <a:lstStyle>
            <a:lvl1pPr marL="0" indent="0" algn="l" defTabSz="685800" rtl="0" eaLnBrk="0" fontAlgn="base" hangingPunct="0">
              <a:lnSpc>
                <a:spcPct val="90000"/>
              </a:lnSpc>
              <a:spcBef>
                <a:spcPct val="0"/>
              </a:spcBef>
              <a:spcAft>
                <a:spcPct val="0"/>
              </a:spcAft>
              <a:buClrTx/>
              <a:buSzTx/>
              <a:buFontTx/>
              <a:buNone/>
              <a:defRPr kumimoji="0" lang="en-US" altLang="en-US" sz="2400" b="1" i="1" u="none" kern="1200" baseline="0">
                <a:solidFill>
                  <a:schemeClr val="tx1"/>
                </a:solidFill>
                <a:latin typeface="Times New Roman" pitchFamily="18" charset="0"/>
                <a:ea typeface="Times New Roman" pitchFamily="18" charset="0"/>
                <a:cs typeface="Times New Roman" panose="02020603050405020304" pitchFamily="18" charset="0"/>
              </a:defRPr>
            </a:lvl1pPr>
          </a:lstStyle>
          <a:p>
            <a:r>
              <a:rPr sz="4000">
                <a:ln w="9525" cap="flat" cmpd="sng" algn="ctr">
                  <a:noFill/>
                  <a:prstDash val="solid"/>
                  <a:round/>
                  <a:headEnd type="none" w="med" len="med"/>
                  <a:tailEnd type="none" w="med" len="med"/>
                </a:ln>
                <a:solidFill>
                  <a:srgbClr val="000000"/>
                </a:solidFill>
                <a:sym typeface="Wingdings"/>
              </a:rPr>
              <a:t>FTC – Artificial Intelligence </a:t>
            </a:r>
            <a:endParaRPr sz="4000"/>
          </a:p>
        </p:txBody>
      </p:sp>
      <p:sp>
        <p:nvSpPr>
          <p:cNvPr id="51203" name="Content Placeholder 2">
            <a:extLst>
              <a:ext uri="{FF2B5EF4-FFF2-40B4-BE49-F238E27FC236}">
                <a16:creationId xmlns:a16="http://schemas.microsoft.com/office/drawing/2014/main" id="{3BA85F78-8CE1-3B7F-F934-CA68D96B5FF1}"/>
              </a:ext>
            </a:extLst>
          </p:cNvPr>
          <p:cNvSpPr>
            <a:spLocks noGrp="1"/>
          </p:cNvSpPr>
          <p:nvPr>
            <p:ph idx="1"/>
          </p:nvPr>
        </p:nvSpPr>
        <p:spPr>
          <a:xfrm>
            <a:off x="1098550" y="2441575"/>
            <a:ext cx="7680325" cy="3500438"/>
          </a:xfrm>
          <a:ln cap="flat" algn="ctr">
            <a:miter lim="800000"/>
            <a:headEnd type="none" w="med" len="med"/>
            <a:tailEnd type="none" w="med" len="med"/>
          </a:ln>
        </p:spPr>
        <p:txBody>
          <a:bodyPr>
            <a:normAutofit/>
          </a:bodyPr>
          <a:lstStyle/>
          <a:p>
            <a:pPr lvl="1">
              <a:buSzTx/>
            </a:pPr>
            <a:r>
              <a:rPr lang="en-US" altLang="en-US" sz="1350">
                <a:solidFill>
                  <a:schemeClr val="tx1"/>
                </a:solidFill>
              </a:rPr>
              <a:t>AI highlights Big Data; the potential for discrimination/bias and fraud/deception; and the agency’s focus on data governance more broadly </a:t>
            </a:r>
          </a:p>
          <a:p>
            <a:pPr lvl="1">
              <a:buSzTx/>
            </a:pPr>
            <a:r>
              <a:rPr lang="en-US" altLang="en-US" sz="1350">
                <a:solidFill>
                  <a:schemeClr val="tx1"/>
                </a:solidFill>
              </a:rPr>
              <a:t>Agency wants to lead in regulating and shaping policy early to ensure its position and prevent “mistakes” made with social media</a:t>
            </a:r>
          </a:p>
          <a:p>
            <a:pPr lvl="1">
              <a:buSzTx/>
            </a:pPr>
            <a:r>
              <a:rPr lang="en-US" altLang="en-US" sz="1350">
                <a:solidFill>
                  <a:schemeClr val="tx1"/>
                </a:solidFill>
              </a:rPr>
              <a:t>Anticipate active investigations and enforcement as the agency attempts to understand the technology and make new law/policy</a:t>
            </a:r>
          </a:p>
          <a:p>
            <a:pPr lvl="1">
              <a:buSzTx/>
            </a:pPr>
            <a:r>
              <a:rPr lang="en-US" altLang="en-US" sz="1350" i="1">
                <a:solidFill>
                  <a:schemeClr val="tx1"/>
                </a:solidFill>
              </a:rPr>
              <a:t>FTC v. Rite Aid </a:t>
            </a:r>
          </a:p>
          <a:p>
            <a:pPr lvl="2">
              <a:buSzTx/>
            </a:pPr>
            <a:r>
              <a:rPr lang="en-US" altLang="en-US" sz="1200">
                <a:solidFill>
                  <a:schemeClr val="tx1"/>
                </a:solidFill>
              </a:rPr>
              <a:t>Rite Aid allegedly failed to take reasonable measures to prevent harm to consumers from its use of facial recognition technology and violated a 2010 FTC order relating to data security and vendor management </a:t>
            </a:r>
          </a:p>
          <a:p>
            <a:pPr lvl="2">
              <a:buSzTx/>
            </a:pPr>
            <a:r>
              <a:rPr lang="en-US" altLang="en-US" sz="1200">
                <a:solidFill>
                  <a:schemeClr val="tx1"/>
                </a:solidFill>
              </a:rPr>
              <a:t>Factors supporting unfairness determination align with </a:t>
            </a:r>
            <a:r>
              <a:rPr lang="en-US" altLang="en-US" sz="1200">
                <a:solidFill>
                  <a:schemeClr val="tx1"/>
                </a:solidFill>
                <a:hlinkClick r:id="rId3"/>
              </a:rPr>
              <a:t>Biometric Information Policy Statement</a:t>
            </a:r>
          </a:p>
          <a:p>
            <a:pPr lvl="2">
              <a:buSzTx/>
            </a:pPr>
            <a:r>
              <a:rPr lang="en-US" altLang="en-US" sz="1200">
                <a:solidFill>
                  <a:schemeClr val="tx1"/>
                </a:solidFill>
              </a:rPr>
              <a:t>Rite Aid is prohibited from using facial recognition for five years; data and model deletion; consumer notice and redress; data retention </a:t>
            </a:r>
          </a:p>
          <a:p>
            <a:pPr lvl="2">
              <a:buSzTx/>
            </a:pPr>
            <a:r>
              <a:rPr lang="en-US" altLang="en-US" sz="1200">
                <a:solidFill>
                  <a:schemeClr val="tx1"/>
                </a:solidFill>
              </a:rPr>
              <a:t>According to Commissioner Bedoya, settlement “offers a strong baseline for what an algorithmic fairness program should look like”</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EA0C7E22-2B10-5426-26B1-BC60DA6B6792}"/>
              </a:ext>
            </a:extLst>
          </p:cNvPr>
          <p:cNvSpPr>
            <a:spLocks noGrp="1"/>
          </p:cNvSpPr>
          <p:nvPr>
            <p:ph type="title"/>
          </p:nvPr>
        </p:nvSpPr>
        <p:spPr>
          <a:xfrm>
            <a:off x="1096963" y="1619250"/>
            <a:ext cx="7681912" cy="473075"/>
          </a:xfrm>
          <a:ln cap="flat" algn="ctr">
            <a:miter lim="800000"/>
            <a:headEnd type="none" w="med" len="med"/>
            <a:tailEnd type="none" w="med" len="med"/>
          </a:ln>
        </p:spPr>
        <p:txBody>
          <a:bodyPr>
            <a:noAutofit/>
          </a:bodyPr>
          <a:lstStyle>
            <a:lvl1pPr marL="0" indent="0" algn="l" defTabSz="685800" rtl="0" eaLnBrk="0" fontAlgn="base" hangingPunct="0">
              <a:lnSpc>
                <a:spcPct val="90000"/>
              </a:lnSpc>
              <a:spcBef>
                <a:spcPct val="0"/>
              </a:spcBef>
              <a:spcAft>
                <a:spcPct val="0"/>
              </a:spcAft>
              <a:buClrTx/>
              <a:buSzTx/>
              <a:buFontTx/>
              <a:buNone/>
              <a:defRPr kumimoji="0" lang="en-US" altLang="en-US" sz="2400" b="1" i="1" u="none" kern="1200" baseline="0">
                <a:solidFill>
                  <a:schemeClr val="tx1"/>
                </a:solidFill>
                <a:latin typeface="Times New Roman" pitchFamily="18" charset="0"/>
                <a:ea typeface="Times New Roman" pitchFamily="18" charset="0"/>
                <a:cs typeface="Times New Roman" panose="02020603050405020304" pitchFamily="18" charset="0"/>
              </a:defRPr>
            </a:lvl1pPr>
          </a:lstStyle>
          <a:p>
            <a:r>
              <a:rPr sz="4000">
                <a:ln w="9525" cap="flat" cmpd="sng" algn="ctr">
                  <a:noFill/>
                  <a:prstDash val="solid"/>
                  <a:round/>
                  <a:headEnd type="none" w="med" len="med"/>
                  <a:tailEnd type="none" w="med" len="med"/>
                </a:ln>
                <a:solidFill>
                  <a:srgbClr val="000000"/>
                </a:solidFill>
                <a:sym typeface="Wingdings"/>
              </a:rPr>
              <a:t>FTC – Location Data</a:t>
            </a:r>
            <a:endParaRPr sz="4000"/>
          </a:p>
        </p:txBody>
      </p:sp>
      <p:sp>
        <p:nvSpPr>
          <p:cNvPr id="53251" name="Content Placeholder 2">
            <a:extLst>
              <a:ext uri="{FF2B5EF4-FFF2-40B4-BE49-F238E27FC236}">
                <a16:creationId xmlns:a16="http://schemas.microsoft.com/office/drawing/2014/main" id="{DD370F0C-1E95-56F1-2308-D3AAF89478B6}"/>
              </a:ext>
            </a:extLst>
          </p:cNvPr>
          <p:cNvSpPr>
            <a:spLocks noGrp="1"/>
          </p:cNvSpPr>
          <p:nvPr>
            <p:ph idx="1"/>
          </p:nvPr>
        </p:nvSpPr>
        <p:spPr>
          <a:xfrm>
            <a:off x="1096963" y="2441575"/>
            <a:ext cx="7681912" cy="3086100"/>
          </a:xfrm>
          <a:ln cap="flat" algn="ctr">
            <a:miter lim="800000"/>
            <a:headEnd type="none" w="med" len="med"/>
            <a:tailEnd type="none" w="med" len="med"/>
          </a:ln>
        </p:spPr>
        <p:txBody>
          <a:bodyPr>
            <a:noAutofit/>
          </a:bodyPr>
          <a:lstStyle>
            <a:lvl1pPr marL="257175" indent="-257175" algn="l" defTabSz="685800" rtl="0" eaLnBrk="0" fontAlgn="base" hangingPunct="0">
              <a:lnSpc>
                <a:spcPct val="90000"/>
              </a:lnSpc>
              <a:spcBef>
                <a:spcPts val="750"/>
              </a:spcBef>
              <a:spcAft>
                <a:spcPct val="0"/>
              </a:spcAft>
              <a:buClr>
                <a:srgbClr val="872434"/>
              </a:buClr>
              <a:buSzTx/>
              <a:buFont typeface="Arial" pitchFamily="34" charset="0"/>
              <a:buChar char="•"/>
              <a:defRPr kumimoji="0" lang="en-US" altLang="en-US" sz="1800" b="0" i="0" u="none" kern="1200" baseline="0">
                <a:solidFill>
                  <a:schemeClr val="tx1"/>
                </a:solidFill>
                <a:latin typeface="Arial" pitchFamily="34" charset="0"/>
                <a:ea typeface="+mn-ea"/>
                <a:cs typeface="Arial" pitchFamily="34" charset="0"/>
              </a:defRPr>
            </a:lvl1pPr>
            <a:lvl2pPr marL="514350" indent="-257175" algn="l" defTabSz="685800" rtl="0" eaLnBrk="0" fontAlgn="base" hangingPunct="0">
              <a:lnSpc>
                <a:spcPct val="100000"/>
              </a:lnSpc>
              <a:spcBef>
                <a:spcPts val="600"/>
              </a:spcBef>
              <a:spcAft>
                <a:spcPct val="0"/>
              </a:spcAft>
              <a:buClr>
                <a:srgbClr val="872434"/>
              </a:buClr>
              <a:buSzTx/>
              <a:buFont typeface="Calibri" pitchFamily="34" charset="0"/>
              <a:buChar char="—"/>
              <a:defRPr kumimoji="0" lang="en-US" altLang="en-US" sz="1500" b="0" i="0" u="none" kern="1200" baseline="0">
                <a:solidFill>
                  <a:schemeClr val="tx1"/>
                </a:solidFill>
                <a:latin typeface="Arial" pitchFamily="34" charset="0"/>
                <a:ea typeface="+mn-ea"/>
                <a:cs typeface="Arial" pitchFamily="34" charset="0"/>
              </a:defRPr>
            </a:lvl2pPr>
            <a:lvl3pPr marL="685800" indent="-169863" algn="l" defTabSz="685800" rtl="0" eaLnBrk="0" fontAlgn="base" hangingPunct="0">
              <a:lnSpc>
                <a:spcPct val="100000"/>
              </a:lnSpc>
              <a:spcBef>
                <a:spcPts val="375"/>
              </a:spcBef>
              <a:spcAft>
                <a:spcPct val="0"/>
              </a:spcAft>
              <a:buClr>
                <a:srgbClr val="7F7F7F"/>
              </a:buClr>
              <a:buSzTx/>
              <a:buFont typeface="Arial" pitchFamily="34" charset="0"/>
              <a:buChar char="•"/>
              <a:defRPr kumimoji="0" lang="en-US" altLang="en-US" sz="1500" b="0" i="0" u="none" kern="1200" baseline="0">
                <a:solidFill>
                  <a:schemeClr val="tx1"/>
                </a:solidFill>
                <a:latin typeface="Arial" pitchFamily="34" charset="0"/>
                <a:ea typeface="+mn-ea"/>
                <a:cs typeface="Arial" pitchFamily="34" charset="0"/>
              </a:defRPr>
            </a:lvl3pPr>
            <a:lvl4pPr marL="855663" indent="-169863" algn="l" defTabSz="685800" rtl="0" eaLnBrk="0" fontAlgn="base" hangingPunct="0">
              <a:lnSpc>
                <a:spcPct val="100000"/>
              </a:lnSpc>
              <a:spcBef>
                <a:spcPts val="300"/>
              </a:spcBef>
              <a:spcAft>
                <a:spcPct val="0"/>
              </a:spcAft>
              <a:buClr>
                <a:srgbClr val="7F7F7F"/>
              </a:buClr>
              <a:buSzPct val="90000"/>
              <a:buFont typeface="Arial" pitchFamily="34" charset="0"/>
              <a:buChar char="–"/>
              <a:defRPr kumimoji="0" lang="en-US" altLang="en-US" sz="1300" b="0" i="0" u="none" kern="1200" baseline="0">
                <a:solidFill>
                  <a:schemeClr val="tx1"/>
                </a:solidFill>
                <a:latin typeface="Arial" pitchFamily="34" charset="0"/>
                <a:ea typeface="+mn-ea"/>
                <a:cs typeface="Arial" pitchFamily="34" charset="0"/>
              </a:defRPr>
            </a:lvl4pPr>
            <a:lvl5pPr marL="855663" indent="0" algn="l" defTabSz="685800" rtl="0" eaLnBrk="0" fontAlgn="base" hangingPunct="0">
              <a:lnSpc>
                <a:spcPct val="90000"/>
              </a:lnSpc>
              <a:spcBef>
                <a:spcPts val="375"/>
              </a:spcBef>
              <a:spcAft>
                <a:spcPct val="0"/>
              </a:spcAft>
              <a:buClrTx/>
              <a:buSzTx/>
              <a:buFontTx/>
              <a:buNone/>
              <a:defRPr kumimoji="0" lang="en-US" altLang="en-US" sz="1300" b="0" i="0" u="none" kern="1200" baseline="0">
                <a:solidFill>
                  <a:schemeClr val="tx1"/>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9pPr>
          </a:lstStyle>
          <a:p>
            <a:pPr lvl="1"/>
            <a:r>
              <a:rPr>
                <a:ln w="9525" cap="flat" cmpd="sng" algn="ctr">
                  <a:noFill/>
                  <a:prstDash val="solid"/>
                  <a:round/>
                  <a:headEnd type="none" w="med" len="med"/>
                  <a:tailEnd type="none" w="med" len="med"/>
                </a:ln>
                <a:solidFill>
                  <a:srgbClr val="000000"/>
                </a:solidFill>
                <a:sym typeface="Wingdings"/>
              </a:rPr>
              <a:t>Triggered by confluence of Roe being overturned and </a:t>
            </a:r>
            <a:r>
              <a:rPr>
                <a:ln w="9525" cap="flat" cmpd="sng" algn="ctr">
                  <a:noFill/>
                  <a:prstDash val="solid"/>
                  <a:round/>
                  <a:headEnd type="none" w="med" len="med"/>
                  <a:tailEnd type="none" w="med" len="med"/>
                </a:ln>
                <a:solidFill>
                  <a:srgbClr val="000000"/>
                </a:solidFill>
                <a:sym typeface="Wingdings"/>
                <a:hlinkClick r:id="rId3"/>
              </a:rPr>
              <a:t>Biden Executive Order</a:t>
            </a:r>
            <a:r>
              <a:rPr>
                <a:ln w="9525" cap="flat" cmpd="sng" algn="ctr">
                  <a:noFill/>
                  <a:prstDash val="solid"/>
                  <a:round/>
                  <a:headEnd type="none" w="med" len="med"/>
                  <a:tailEnd type="none" w="med" len="med"/>
                </a:ln>
                <a:solidFill>
                  <a:srgbClr val="000000"/>
                </a:solidFill>
                <a:sym typeface="Wingdings"/>
              </a:rPr>
              <a:t>, as well as </a:t>
            </a:r>
            <a:r>
              <a:rPr i="1">
                <a:ln w="9525" cap="flat" cmpd="sng" algn="ctr">
                  <a:noFill/>
                  <a:prstDash val="solid"/>
                  <a:round/>
                  <a:headEnd type="none" w="med" len="med"/>
                  <a:tailEnd type="none" w="med" len="med"/>
                </a:ln>
                <a:solidFill>
                  <a:srgbClr val="000000"/>
                </a:solidFill>
                <a:sym typeface="Wingdings"/>
              </a:rPr>
              <a:t>Markup</a:t>
            </a:r>
            <a:r>
              <a:rPr>
                <a:ln w="9525" cap="flat" cmpd="sng" algn="ctr">
                  <a:noFill/>
                  <a:prstDash val="solid"/>
                  <a:round/>
                  <a:headEnd type="none" w="med" len="med"/>
                  <a:tailEnd type="none" w="med" len="med"/>
                </a:ln>
                <a:solidFill>
                  <a:srgbClr val="000000"/>
                </a:solidFill>
                <a:sym typeface="Wingdings"/>
              </a:rPr>
              <a:t> article </a:t>
            </a:r>
            <a:endParaRPr/>
          </a:p>
          <a:p>
            <a:pPr lvl="1"/>
            <a:r>
              <a:rPr>
                <a:ln w="9525" cap="flat" cmpd="sng" algn="ctr">
                  <a:noFill/>
                  <a:prstDash val="solid"/>
                  <a:round/>
                  <a:headEnd type="none" w="med" len="med"/>
                  <a:tailEnd type="none" w="med" len="med"/>
                </a:ln>
                <a:solidFill>
                  <a:srgbClr val="000000"/>
                </a:solidFill>
                <a:sym typeface="Wingdings"/>
              </a:rPr>
              <a:t>“Explosion of business models that monetize people’s personal information has resulted in routine trafficking and marketing of Americans’ location data” </a:t>
            </a:r>
            <a:endParaRPr/>
          </a:p>
          <a:p>
            <a:pPr lvl="1"/>
            <a:r>
              <a:rPr>
                <a:ln w="9525" cap="flat" cmpd="sng" algn="ctr">
                  <a:noFill/>
                  <a:prstDash val="solid"/>
                  <a:round/>
                  <a:headEnd type="none" w="med" len="med"/>
                  <a:tailEnd type="none" w="med" len="med"/>
                </a:ln>
                <a:solidFill>
                  <a:srgbClr val="000000"/>
                </a:solidFill>
                <a:sym typeface="Wingdings"/>
              </a:rPr>
              <a:t>General claim is that sale can allegedly expose people to harassment, stigma, discrimination or even physical violence</a:t>
            </a:r>
            <a:endParaRPr/>
          </a:p>
          <a:p>
            <a:pPr lvl="1"/>
            <a:r>
              <a:rPr>
                <a:ln w="9525" cap="flat" cmpd="sng" algn="ctr">
                  <a:noFill/>
                  <a:prstDash val="solid"/>
                  <a:round/>
                  <a:headEnd type="none" w="med" len="med"/>
                  <a:tailEnd type="none" w="med" len="med"/>
                </a:ln>
                <a:solidFill>
                  <a:srgbClr val="000000"/>
                </a:solidFill>
                <a:sym typeface="Wingdings"/>
              </a:rPr>
              <a:t>Remedies in </a:t>
            </a:r>
            <a:r>
              <a:rPr i="1">
                <a:ln w="9525" cap="flat" cmpd="sng" algn="ctr">
                  <a:noFill/>
                  <a:prstDash val="solid"/>
                  <a:round/>
                  <a:headEnd type="none" w="med" len="med"/>
                  <a:tailEnd type="none" w="med" len="med"/>
                </a:ln>
                <a:solidFill>
                  <a:srgbClr val="000000"/>
                </a:solidFill>
                <a:sym typeface="Wingdings"/>
              </a:rPr>
              <a:t>In the Matter of X-Mode Social, Inc. and Outlogic, LLC</a:t>
            </a:r>
            <a:r>
              <a:rPr>
                <a:ln w="9525" cap="flat" cmpd="sng" algn="ctr">
                  <a:noFill/>
                  <a:prstDash val="solid"/>
                  <a:round/>
                  <a:headEnd type="none" w="med" len="med"/>
                  <a:tailEnd type="none" w="med" len="med"/>
                </a:ln>
                <a:solidFill>
                  <a:srgbClr val="000000"/>
                </a:solidFill>
                <a:sym typeface="Wingdings"/>
              </a:rPr>
              <a:t> and </a:t>
            </a:r>
            <a:r>
              <a:rPr i="1">
                <a:ln w="9525" cap="flat" cmpd="sng" algn="ctr">
                  <a:noFill/>
                  <a:prstDash val="solid"/>
                  <a:round/>
                  <a:headEnd type="none" w="med" len="med"/>
                  <a:tailEnd type="none" w="med" len="med"/>
                </a:ln>
                <a:solidFill>
                  <a:srgbClr val="000000"/>
                </a:solidFill>
                <a:sym typeface="Wingdings"/>
              </a:rPr>
              <a:t>InMarket Media</a:t>
            </a:r>
            <a:r>
              <a:rPr>
                <a:ln w="9525" cap="flat" cmpd="sng" algn="ctr">
                  <a:noFill/>
                  <a:prstDash val="solid"/>
                  <a:round/>
                  <a:headEnd type="none" w="med" len="med"/>
                  <a:tailEnd type="none" w="med" len="med"/>
                </a:ln>
                <a:solidFill>
                  <a:srgbClr val="000000"/>
                </a:solidFill>
                <a:sym typeface="Wingdings"/>
              </a:rPr>
              <a:t> illustrate continued focus on substantive limitations on data collection and use</a:t>
            </a:r>
            <a:endParaRPr/>
          </a:p>
          <a:p>
            <a:pPr lvl="1"/>
            <a:r>
              <a:rPr>
                <a:ln w="9525" cap="flat" cmpd="sng" algn="ctr">
                  <a:noFill/>
                  <a:prstDash val="solid"/>
                  <a:round/>
                  <a:headEnd type="none" w="med" len="med"/>
                  <a:tailEnd type="none" w="med" len="med"/>
                </a:ln>
                <a:solidFill>
                  <a:srgbClr val="000000"/>
                </a:solidFill>
                <a:sym typeface="Wingdings"/>
              </a:rPr>
              <a:t>In </a:t>
            </a:r>
            <a:r>
              <a:rPr i="1">
                <a:ln w="9525" cap="flat" cmpd="sng" algn="ctr">
                  <a:noFill/>
                  <a:prstDash val="solid"/>
                  <a:round/>
                  <a:headEnd type="none" w="med" len="med"/>
                  <a:tailEnd type="none" w="med" len="med"/>
                </a:ln>
                <a:solidFill>
                  <a:srgbClr val="000000"/>
                </a:solidFill>
                <a:sym typeface="Wingdings"/>
              </a:rPr>
              <a:t>FTC v. Kochava</a:t>
            </a:r>
            <a:r>
              <a:rPr>
                <a:ln w="9525" cap="flat" cmpd="sng" algn="ctr">
                  <a:noFill/>
                  <a:prstDash val="solid"/>
                  <a:round/>
                  <a:headEnd type="none" w="med" len="med"/>
                  <a:tailEnd type="none" w="med" len="med"/>
                </a:ln>
                <a:solidFill>
                  <a:srgbClr val="000000"/>
                </a:solidFill>
                <a:sym typeface="Wingdings"/>
              </a:rPr>
              <a:t>, Case No. 2:22-cv-00377-BLW (D. Idaho), the court denied Kochava’s motion to dismiss, finding that Kochava arguably invades consumers’ privacy and exposes them to significant risks of secondary harms</a:t>
            </a:r>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E4F8226A-FDAC-25BE-3250-D8B93853EBC2}"/>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a:t>New KOCHAVA Complaint </a:t>
            </a:r>
          </a:p>
        </p:txBody>
      </p:sp>
      <p:sp>
        <p:nvSpPr>
          <p:cNvPr id="55299" name="Content Placeholder 2">
            <a:extLst>
              <a:ext uri="{FF2B5EF4-FFF2-40B4-BE49-F238E27FC236}">
                <a16:creationId xmlns:a16="http://schemas.microsoft.com/office/drawing/2014/main" id="{58844547-582C-2BCA-0A47-6A606B6A17A2}"/>
              </a:ext>
            </a:extLst>
          </p:cNvPr>
          <p:cNvSpPr>
            <a:spLocks noGrp="1"/>
          </p:cNvSpPr>
          <p:nvPr>
            <p:ph idx="1"/>
          </p:nvPr>
        </p:nvSpPr>
        <p:spPr>
          <a:ln cap="flat" algn="ctr">
            <a:miter lim="800000"/>
            <a:headEnd type="none" w="med" len="med"/>
            <a:tailEnd type="none" w="med" len="med"/>
          </a:ln>
        </p:spPr>
        <p:txBody>
          <a:bodyPr>
            <a:noAutofit/>
          </a:bodyPr>
          <a:lstStyle>
            <a:lvl1pPr marL="257175" indent="-257175" algn="l" defTabSz="685800" rtl="0" eaLnBrk="0" fontAlgn="base" hangingPunct="0">
              <a:lnSpc>
                <a:spcPct val="90000"/>
              </a:lnSpc>
              <a:spcBef>
                <a:spcPts val="750"/>
              </a:spcBef>
              <a:spcAft>
                <a:spcPct val="0"/>
              </a:spcAft>
              <a:buClr>
                <a:srgbClr val="872434"/>
              </a:buClr>
              <a:buSzTx/>
              <a:buFont typeface="Arial" pitchFamily="34" charset="0"/>
              <a:buChar char="•"/>
              <a:defRPr kumimoji="0" lang="en-US" altLang="en-US" sz="1800" b="0" i="0" u="none" kern="1200" baseline="0">
                <a:solidFill>
                  <a:schemeClr val="tx1"/>
                </a:solidFill>
                <a:latin typeface="Arial" pitchFamily="34" charset="0"/>
                <a:ea typeface="+mn-ea"/>
                <a:cs typeface="Arial" pitchFamily="34" charset="0"/>
              </a:defRPr>
            </a:lvl1pPr>
            <a:lvl2pPr marL="514350" indent="-257175" algn="l" defTabSz="685800" rtl="0" eaLnBrk="0" fontAlgn="base" hangingPunct="0">
              <a:lnSpc>
                <a:spcPct val="100000"/>
              </a:lnSpc>
              <a:spcBef>
                <a:spcPts val="600"/>
              </a:spcBef>
              <a:spcAft>
                <a:spcPct val="0"/>
              </a:spcAft>
              <a:buClr>
                <a:srgbClr val="872434"/>
              </a:buClr>
              <a:buSzTx/>
              <a:buFont typeface="Calibri" pitchFamily="34" charset="0"/>
              <a:buChar char="—"/>
              <a:defRPr kumimoji="0" lang="en-US" altLang="en-US" sz="1500" b="0" i="0" u="none" kern="1200" baseline="0">
                <a:solidFill>
                  <a:schemeClr val="tx1"/>
                </a:solidFill>
                <a:latin typeface="Arial" pitchFamily="34" charset="0"/>
                <a:ea typeface="+mn-ea"/>
                <a:cs typeface="Arial" pitchFamily="34" charset="0"/>
              </a:defRPr>
            </a:lvl2pPr>
            <a:lvl3pPr marL="685800" indent="-169863" algn="l" defTabSz="685800" rtl="0" eaLnBrk="0" fontAlgn="base" hangingPunct="0">
              <a:lnSpc>
                <a:spcPct val="100000"/>
              </a:lnSpc>
              <a:spcBef>
                <a:spcPts val="375"/>
              </a:spcBef>
              <a:spcAft>
                <a:spcPct val="0"/>
              </a:spcAft>
              <a:buClr>
                <a:srgbClr val="7F7F7F"/>
              </a:buClr>
              <a:buSzTx/>
              <a:buFont typeface="Arial" pitchFamily="34" charset="0"/>
              <a:buChar char="•"/>
              <a:defRPr kumimoji="0" lang="en-US" altLang="en-US" sz="1500" b="0" i="0" u="none" kern="1200" baseline="0">
                <a:solidFill>
                  <a:schemeClr val="tx1"/>
                </a:solidFill>
                <a:latin typeface="Arial" pitchFamily="34" charset="0"/>
                <a:ea typeface="+mn-ea"/>
                <a:cs typeface="Arial" pitchFamily="34" charset="0"/>
              </a:defRPr>
            </a:lvl3pPr>
            <a:lvl4pPr marL="855663" indent="-169863" algn="l" defTabSz="685800" rtl="0" eaLnBrk="0" fontAlgn="base" hangingPunct="0">
              <a:lnSpc>
                <a:spcPct val="100000"/>
              </a:lnSpc>
              <a:spcBef>
                <a:spcPts val="300"/>
              </a:spcBef>
              <a:spcAft>
                <a:spcPct val="0"/>
              </a:spcAft>
              <a:buClr>
                <a:srgbClr val="7F7F7F"/>
              </a:buClr>
              <a:buSzPct val="90000"/>
              <a:buFont typeface="Arial" pitchFamily="34" charset="0"/>
              <a:buChar char="–"/>
              <a:defRPr kumimoji="0" lang="en-US" altLang="en-US" sz="1300" b="0" i="0" u="none" kern="1200" baseline="0">
                <a:solidFill>
                  <a:schemeClr val="tx1"/>
                </a:solidFill>
                <a:latin typeface="Arial" pitchFamily="34" charset="0"/>
                <a:ea typeface="+mn-ea"/>
                <a:cs typeface="Arial" pitchFamily="34" charset="0"/>
              </a:defRPr>
            </a:lvl4pPr>
            <a:lvl5pPr marL="855663" indent="0" algn="l" defTabSz="685800" rtl="0" eaLnBrk="0" fontAlgn="base" hangingPunct="0">
              <a:lnSpc>
                <a:spcPct val="90000"/>
              </a:lnSpc>
              <a:spcBef>
                <a:spcPts val="375"/>
              </a:spcBef>
              <a:spcAft>
                <a:spcPct val="0"/>
              </a:spcAft>
              <a:buClrTx/>
              <a:buSzTx/>
              <a:buFontTx/>
              <a:buNone/>
              <a:defRPr kumimoji="0" lang="en-US" altLang="en-US" sz="1300" b="0" i="0" u="none" kern="1200" baseline="0">
                <a:solidFill>
                  <a:schemeClr val="tx1"/>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9pPr>
          </a:lstStyle>
          <a:p>
            <a:pPr marL="574675" indent="-574675"/>
            <a:r>
              <a:rPr sz="2400">
                <a:ln w="9525" cap="flat" cmpd="sng" algn="ctr">
                  <a:noFill/>
                  <a:prstDash val="solid"/>
                  <a:round/>
                  <a:headEnd type="none" w="med" len="med"/>
                  <a:tailEnd type="none" w="med" len="med"/>
                </a:ln>
                <a:solidFill>
                  <a:srgbClr val="000000"/>
                </a:solidFill>
                <a:sym typeface="Wingdings"/>
              </a:rPr>
              <a:t>Defendant’s violations are in connection with acquiring consumers’ precise geolocation data and selling the data in a format that allows entities to track the consumers’ movements to and from sensitive locations, including, among others, locations associated with medical care, reproductive health, religious worship, mental health, temporary shelters, such as shelters for the homeless, domestic violence survivors, or other at risk populations, and addiction recovery. </a:t>
            </a:r>
            <a:endParaRPr sz="2400"/>
          </a:p>
          <a:p>
            <a:pPr marL="574675" indent="-574675"/>
            <a:r>
              <a:rPr sz="2400">
                <a:ln w="9525" cap="flat" cmpd="sng" algn="ctr">
                  <a:noFill/>
                  <a:prstDash val="solid"/>
                  <a:round/>
                  <a:headEnd type="none" w="med" len="med"/>
                  <a:tailEnd type="none" w="med" len="med"/>
                </a:ln>
                <a:solidFill>
                  <a:srgbClr val="000000"/>
                </a:solidFill>
                <a:sym typeface="Wingdings"/>
              </a:rPr>
              <a:t>Think about compliance issues here </a:t>
            </a:r>
            <a:endParaRPr sz="2400"/>
          </a:p>
        </p:txBody>
      </p:sp>
      <p:sp>
        <p:nvSpPr>
          <p:cNvPr id="40964" name="Slide Number Placeholder 3">
            <a:extLst>
              <a:ext uri="{FF2B5EF4-FFF2-40B4-BE49-F238E27FC236}">
                <a16:creationId xmlns:a16="http://schemas.microsoft.com/office/drawing/2014/main" id="{63C8CA74-A9BA-1BA7-B1E5-BE4949EDEF66}"/>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fld id="{EFFCEF3A-ECF0-8C42-9EC0-8C8D55833BEA}" type="slidenum">
              <a:rPr lang="en-US" altLang="en-US" sz="900">
                <a:solidFill>
                  <a:srgbClr val="7F7F7F"/>
                </a:solidFill>
              </a:rPr>
              <a:pPr/>
              <a:t>33</a:t>
            </a:fld>
            <a:endParaRPr lang="en-US" altLang="en-US" sz="900">
              <a:solidFill>
                <a:srgbClr val="7F7F7F"/>
              </a:solidFill>
            </a:endParaRP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A68AF818-496A-FE5F-B4C7-C47A4DF82AE6}"/>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a:t>EVERALBUM</a:t>
            </a:r>
          </a:p>
        </p:txBody>
      </p:sp>
      <p:sp>
        <p:nvSpPr>
          <p:cNvPr id="56323" name="Content Placeholder 2">
            <a:extLst>
              <a:ext uri="{FF2B5EF4-FFF2-40B4-BE49-F238E27FC236}">
                <a16:creationId xmlns:a16="http://schemas.microsoft.com/office/drawing/2014/main" id="{F02E5AF4-BDD0-53CB-8E81-25BF0E6C385D}"/>
              </a:ext>
            </a:extLst>
          </p:cNvPr>
          <p:cNvSpPr>
            <a:spLocks noGrp="1"/>
          </p:cNvSpPr>
          <p:nvPr>
            <p:ph idx="1"/>
          </p:nvPr>
        </p:nvSpPr>
        <p:spPr>
          <a:ln cap="flat" algn="ctr">
            <a:miter lim="800000"/>
            <a:headEnd type="none" w="med" len="med"/>
            <a:tailEnd type="none" w="med" len="med"/>
          </a:ln>
        </p:spPr>
        <p:txBody>
          <a:bodyPr>
            <a:noAutofit/>
          </a:bodyPr>
          <a:lstStyle>
            <a:lvl1pPr marL="257175" indent="-257175" algn="l" defTabSz="685800" rtl="0" eaLnBrk="0" fontAlgn="base" hangingPunct="0">
              <a:lnSpc>
                <a:spcPct val="90000"/>
              </a:lnSpc>
              <a:spcBef>
                <a:spcPts val="750"/>
              </a:spcBef>
              <a:spcAft>
                <a:spcPct val="0"/>
              </a:spcAft>
              <a:buClr>
                <a:srgbClr val="872434"/>
              </a:buClr>
              <a:buSzTx/>
              <a:buFont typeface="Arial" pitchFamily="34" charset="0"/>
              <a:buChar char="•"/>
              <a:defRPr kumimoji="0" lang="en-US" altLang="en-US" sz="1800" b="0" i="0" u="none" kern="1200" baseline="0">
                <a:solidFill>
                  <a:schemeClr val="tx1"/>
                </a:solidFill>
                <a:latin typeface="Arial" pitchFamily="34" charset="0"/>
                <a:ea typeface="+mn-ea"/>
                <a:cs typeface="Arial" pitchFamily="34" charset="0"/>
              </a:defRPr>
            </a:lvl1pPr>
            <a:lvl2pPr marL="514350" indent="-257175" algn="l" defTabSz="685800" rtl="0" eaLnBrk="0" fontAlgn="base" hangingPunct="0">
              <a:lnSpc>
                <a:spcPct val="100000"/>
              </a:lnSpc>
              <a:spcBef>
                <a:spcPts val="600"/>
              </a:spcBef>
              <a:spcAft>
                <a:spcPct val="0"/>
              </a:spcAft>
              <a:buClr>
                <a:srgbClr val="872434"/>
              </a:buClr>
              <a:buSzTx/>
              <a:buFont typeface="Calibri" pitchFamily="34" charset="0"/>
              <a:buChar char="—"/>
              <a:defRPr kumimoji="0" lang="en-US" altLang="en-US" sz="1500" b="0" i="0" u="none" kern="1200" baseline="0">
                <a:solidFill>
                  <a:schemeClr val="tx1"/>
                </a:solidFill>
                <a:latin typeface="Arial" pitchFamily="34" charset="0"/>
                <a:ea typeface="+mn-ea"/>
                <a:cs typeface="Arial" pitchFamily="34" charset="0"/>
              </a:defRPr>
            </a:lvl2pPr>
            <a:lvl3pPr marL="685800" indent="-169863" algn="l" defTabSz="685800" rtl="0" eaLnBrk="0" fontAlgn="base" hangingPunct="0">
              <a:lnSpc>
                <a:spcPct val="100000"/>
              </a:lnSpc>
              <a:spcBef>
                <a:spcPts val="375"/>
              </a:spcBef>
              <a:spcAft>
                <a:spcPct val="0"/>
              </a:spcAft>
              <a:buClr>
                <a:srgbClr val="7F7F7F"/>
              </a:buClr>
              <a:buSzTx/>
              <a:buFont typeface="Arial" pitchFamily="34" charset="0"/>
              <a:buChar char="•"/>
              <a:defRPr kumimoji="0" lang="en-US" altLang="en-US" sz="1500" b="0" i="0" u="none" kern="1200" baseline="0">
                <a:solidFill>
                  <a:schemeClr val="tx1"/>
                </a:solidFill>
                <a:latin typeface="Arial" pitchFamily="34" charset="0"/>
                <a:ea typeface="+mn-ea"/>
                <a:cs typeface="Arial" pitchFamily="34" charset="0"/>
              </a:defRPr>
            </a:lvl3pPr>
            <a:lvl4pPr marL="855663" indent="-169863" algn="l" defTabSz="685800" rtl="0" eaLnBrk="0" fontAlgn="base" hangingPunct="0">
              <a:lnSpc>
                <a:spcPct val="100000"/>
              </a:lnSpc>
              <a:spcBef>
                <a:spcPts val="300"/>
              </a:spcBef>
              <a:spcAft>
                <a:spcPct val="0"/>
              </a:spcAft>
              <a:buClr>
                <a:srgbClr val="7F7F7F"/>
              </a:buClr>
              <a:buSzPct val="90000"/>
              <a:buFont typeface="Arial" pitchFamily="34" charset="0"/>
              <a:buChar char="–"/>
              <a:defRPr kumimoji="0" lang="en-US" altLang="en-US" sz="1300" b="0" i="0" u="none" kern="1200" baseline="0">
                <a:solidFill>
                  <a:schemeClr val="tx1"/>
                </a:solidFill>
                <a:latin typeface="Arial" pitchFamily="34" charset="0"/>
                <a:ea typeface="+mn-ea"/>
                <a:cs typeface="Arial" pitchFamily="34" charset="0"/>
              </a:defRPr>
            </a:lvl4pPr>
            <a:lvl5pPr marL="855663" indent="0" algn="l" defTabSz="685800" rtl="0" eaLnBrk="0" fontAlgn="base" hangingPunct="0">
              <a:lnSpc>
                <a:spcPct val="90000"/>
              </a:lnSpc>
              <a:spcBef>
                <a:spcPts val="375"/>
              </a:spcBef>
              <a:spcAft>
                <a:spcPct val="0"/>
              </a:spcAft>
              <a:buClrTx/>
              <a:buSzTx/>
              <a:buFontTx/>
              <a:buNone/>
              <a:defRPr kumimoji="0" lang="en-US" altLang="en-US" sz="1300" b="0" i="0" u="none" kern="1200" baseline="0">
                <a:solidFill>
                  <a:schemeClr val="tx1"/>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9pPr>
          </a:lstStyle>
          <a:p>
            <a:pPr marL="574675" indent="-574675"/>
            <a:r>
              <a:rPr sz="2000">
                <a:ln w="9525" cap="flat" cmpd="sng" algn="ctr">
                  <a:noFill/>
                  <a:prstDash val="solid"/>
                  <a:round/>
                  <a:headEnd type="none" w="med" len="med"/>
                  <a:tailEnd type="none" w="med" len="med"/>
                </a:ln>
                <a:solidFill>
                  <a:srgbClr val="000000"/>
                </a:solidFill>
                <a:sym typeface="Wingdings"/>
              </a:rPr>
              <a:t>The FTC finalized a settlement with the developer of a photo app that allegedly deceived consumers about its use of facial recognition technology and its retention of the photos and videos of users who deactivated their accounts.</a:t>
            </a:r>
            <a:endParaRPr sz="2000"/>
          </a:p>
          <a:p>
            <a:pPr marL="574675" indent="-574675"/>
            <a:r>
              <a:rPr sz="2000">
                <a:ln w="9525" cap="flat" cmpd="sng" algn="ctr">
                  <a:noFill/>
                  <a:prstDash val="solid"/>
                  <a:round/>
                  <a:headEnd type="none" w="med" len="med"/>
                  <a:tailEnd type="none" w="med" len="med"/>
                </a:ln>
                <a:solidFill>
                  <a:srgbClr val="000000"/>
                </a:solidFill>
                <a:sym typeface="Wingdings"/>
              </a:rPr>
              <a:t>the FTC alleged that Everalbum, Inc. misled users of its Ever mobile app that it would not apply facial recognition technology to users’ content unless they affirmatively chose to activate the feature. The company, however, automatically activated its face recognition feature—which could not be turned off—for all mobile app users except those who lived in three U.S. states and the European Union, according to the FTC’s complaint. </a:t>
            </a:r>
            <a:endParaRPr sz="2000"/>
          </a:p>
        </p:txBody>
      </p:sp>
      <p:sp>
        <p:nvSpPr>
          <p:cNvPr id="41988" name="Slide Number Placeholder 3">
            <a:extLst>
              <a:ext uri="{FF2B5EF4-FFF2-40B4-BE49-F238E27FC236}">
                <a16:creationId xmlns:a16="http://schemas.microsoft.com/office/drawing/2014/main" id="{17669644-CB55-228B-5507-5AAC4574A305}"/>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fld id="{4D3F54A2-5409-0E4D-826F-7C03BC574396}" type="slidenum">
              <a:rPr lang="en-US" altLang="en-US" sz="900">
                <a:solidFill>
                  <a:srgbClr val="7F7F7F"/>
                </a:solidFill>
              </a:rPr>
              <a:pPr/>
              <a:t>34</a:t>
            </a:fld>
            <a:endParaRPr lang="en-US" altLang="en-US" sz="900">
              <a:solidFill>
                <a:srgbClr val="7F7F7F"/>
              </a:solidFill>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287485EC-B5F8-F330-B982-7E20001C142A}"/>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a:t>EVERALBUM</a:t>
            </a:r>
          </a:p>
        </p:txBody>
      </p:sp>
      <p:sp>
        <p:nvSpPr>
          <p:cNvPr id="57347" name="Content Placeholder 2">
            <a:extLst>
              <a:ext uri="{FF2B5EF4-FFF2-40B4-BE49-F238E27FC236}">
                <a16:creationId xmlns:a16="http://schemas.microsoft.com/office/drawing/2014/main" id="{9F6B69B6-8E83-EAD7-44B5-CD1342B7E3FA}"/>
              </a:ext>
            </a:extLst>
          </p:cNvPr>
          <p:cNvSpPr>
            <a:spLocks noGrp="1"/>
          </p:cNvSpPr>
          <p:nvPr>
            <p:ph idx="1"/>
          </p:nvPr>
        </p:nvSpPr>
        <p:spPr>
          <a:ln cap="flat" algn="ctr">
            <a:miter lim="800000"/>
            <a:headEnd type="none" w="med" len="med"/>
            <a:tailEnd type="none" w="med" len="med"/>
          </a:ln>
        </p:spPr>
        <p:txBody>
          <a:bodyPr>
            <a:noAutofit/>
          </a:bodyPr>
          <a:lstStyle>
            <a:lvl1pPr marL="257175" indent="-257175" algn="l" defTabSz="685800" rtl="0" eaLnBrk="0" fontAlgn="base" hangingPunct="0">
              <a:lnSpc>
                <a:spcPct val="90000"/>
              </a:lnSpc>
              <a:spcBef>
                <a:spcPts val="750"/>
              </a:spcBef>
              <a:spcAft>
                <a:spcPct val="0"/>
              </a:spcAft>
              <a:buClr>
                <a:srgbClr val="872434"/>
              </a:buClr>
              <a:buSzTx/>
              <a:buFont typeface="Arial" pitchFamily="34" charset="0"/>
              <a:buChar char="•"/>
              <a:defRPr kumimoji="0" lang="en-US" altLang="en-US" sz="1800" b="0" i="0" u="none" kern="1200" baseline="0">
                <a:solidFill>
                  <a:schemeClr val="tx1"/>
                </a:solidFill>
                <a:latin typeface="Arial" pitchFamily="34" charset="0"/>
                <a:ea typeface="+mn-ea"/>
                <a:cs typeface="Arial" pitchFamily="34" charset="0"/>
              </a:defRPr>
            </a:lvl1pPr>
            <a:lvl2pPr marL="514350" indent="-257175" algn="l" defTabSz="685800" rtl="0" eaLnBrk="0" fontAlgn="base" hangingPunct="0">
              <a:lnSpc>
                <a:spcPct val="100000"/>
              </a:lnSpc>
              <a:spcBef>
                <a:spcPts val="600"/>
              </a:spcBef>
              <a:spcAft>
                <a:spcPct val="0"/>
              </a:spcAft>
              <a:buClr>
                <a:srgbClr val="872434"/>
              </a:buClr>
              <a:buSzTx/>
              <a:buFont typeface="Calibri" pitchFamily="34" charset="0"/>
              <a:buChar char="—"/>
              <a:defRPr kumimoji="0" lang="en-US" altLang="en-US" sz="1500" b="0" i="0" u="none" kern="1200" baseline="0">
                <a:solidFill>
                  <a:schemeClr val="tx1"/>
                </a:solidFill>
                <a:latin typeface="Arial" pitchFamily="34" charset="0"/>
                <a:ea typeface="+mn-ea"/>
                <a:cs typeface="Arial" pitchFamily="34" charset="0"/>
              </a:defRPr>
            </a:lvl2pPr>
            <a:lvl3pPr marL="685800" indent="-169863" algn="l" defTabSz="685800" rtl="0" eaLnBrk="0" fontAlgn="base" hangingPunct="0">
              <a:lnSpc>
                <a:spcPct val="100000"/>
              </a:lnSpc>
              <a:spcBef>
                <a:spcPts val="375"/>
              </a:spcBef>
              <a:spcAft>
                <a:spcPct val="0"/>
              </a:spcAft>
              <a:buClr>
                <a:srgbClr val="7F7F7F"/>
              </a:buClr>
              <a:buSzTx/>
              <a:buFont typeface="Arial" pitchFamily="34" charset="0"/>
              <a:buChar char="•"/>
              <a:defRPr kumimoji="0" lang="en-US" altLang="en-US" sz="1500" b="0" i="0" u="none" kern="1200" baseline="0">
                <a:solidFill>
                  <a:schemeClr val="tx1"/>
                </a:solidFill>
                <a:latin typeface="Arial" pitchFamily="34" charset="0"/>
                <a:ea typeface="+mn-ea"/>
                <a:cs typeface="Arial" pitchFamily="34" charset="0"/>
              </a:defRPr>
            </a:lvl3pPr>
            <a:lvl4pPr marL="855663" indent="-169863" algn="l" defTabSz="685800" rtl="0" eaLnBrk="0" fontAlgn="base" hangingPunct="0">
              <a:lnSpc>
                <a:spcPct val="100000"/>
              </a:lnSpc>
              <a:spcBef>
                <a:spcPts val="300"/>
              </a:spcBef>
              <a:spcAft>
                <a:spcPct val="0"/>
              </a:spcAft>
              <a:buClr>
                <a:srgbClr val="7F7F7F"/>
              </a:buClr>
              <a:buSzPct val="90000"/>
              <a:buFont typeface="Arial" pitchFamily="34" charset="0"/>
              <a:buChar char="–"/>
              <a:defRPr kumimoji="0" lang="en-US" altLang="en-US" sz="1300" b="0" i="0" u="none" kern="1200" baseline="0">
                <a:solidFill>
                  <a:schemeClr val="tx1"/>
                </a:solidFill>
                <a:latin typeface="Arial" pitchFamily="34" charset="0"/>
                <a:ea typeface="+mn-ea"/>
                <a:cs typeface="Arial" pitchFamily="34" charset="0"/>
              </a:defRPr>
            </a:lvl4pPr>
            <a:lvl5pPr marL="855663" indent="0" algn="l" defTabSz="685800" rtl="0" eaLnBrk="0" fontAlgn="base" hangingPunct="0">
              <a:lnSpc>
                <a:spcPct val="90000"/>
              </a:lnSpc>
              <a:spcBef>
                <a:spcPts val="375"/>
              </a:spcBef>
              <a:spcAft>
                <a:spcPct val="0"/>
              </a:spcAft>
              <a:buClrTx/>
              <a:buSzTx/>
              <a:buFontTx/>
              <a:buNone/>
              <a:defRPr kumimoji="0" lang="en-US" altLang="en-US" sz="1300" b="0" i="0" u="none" kern="1200" baseline="0">
                <a:solidFill>
                  <a:schemeClr val="tx1"/>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9pPr>
          </a:lstStyle>
          <a:p>
            <a:pPr marL="574675" indent="-574675"/>
            <a:r>
              <a:rPr sz="2000">
                <a:ln w="9525" cap="flat" cmpd="sng" algn="ctr">
                  <a:noFill/>
                  <a:prstDash val="solid"/>
                  <a:round/>
                  <a:headEnd type="none" w="med" len="med"/>
                  <a:tailEnd type="none" w="med" len="med"/>
                </a:ln>
                <a:solidFill>
                  <a:srgbClr val="000000"/>
                </a:solidFill>
                <a:sym typeface="Wingdings"/>
              </a:rPr>
              <a:t>The FTC alleged that the company also failed to keep its promises to delete the photos and videos of Ever users who deactivated their accounts and instead retained them indefinitely.</a:t>
            </a:r>
            <a:endParaRPr sz="2000"/>
          </a:p>
          <a:p>
            <a:pPr marL="574675" indent="-574675"/>
            <a:r>
              <a:rPr sz="2000">
                <a:ln w="9525" cap="flat" cmpd="sng" algn="ctr">
                  <a:noFill/>
                  <a:prstDash val="solid"/>
                  <a:round/>
                  <a:headEnd type="none" w="med" len="med"/>
                  <a:tailEnd type="none" w="med" len="med"/>
                </a:ln>
                <a:solidFill>
                  <a:srgbClr val="000000"/>
                </a:solidFill>
                <a:sym typeface="Wingdings"/>
              </a:rPr>
              <a:t>As part of the settlement with the FTC, Everalbum, Inc. must obtain consumers’ express consent before using facial recognition technology on their photos and videos. The proposed order also requires the company to delete the photos and videos of Ever app users who deactivated their accounts </a:t>
            </a:r>
            <a:r>
              <a:rPr sz="2000" b="1">
                <a:ln w="9525" cap="flat" cmpd="sng" algn="ctr">
                  <a:noFill/>
                  <a:prstDash val="solid"/>
                  <a:round/>
                  <a:headEnd type="none" w="med" len="med"/>
                  <a:tailEnd type="none" w="med" len="med"/>
                </a:ln>
                <a:solidFill>
                  <a:srgbClr val="000000"/>
                </a:solidFill>
                <a:sym typeface="Wingdings"/>
              </a:rPr>
              <a:t>and the models and algorithms it developed by using the photos and videos uploaded by its users</a:t>
            </a:r>
            <a:r>
              <a:rPr sz="2000">
                <a:ln w="9525" cap="flat" cmpd="sng" algn="ctr">
                  <a:noFill/>
                  <a:prstDash val="solid"/>
                  <a:round/>
                  <a:headEnd type="none" w="med" len="med"/>
                  <a:tailEnd type="none" w="med" len="med"/>
                </a:ln>
                <a:solidFill>
                  <a:srgbClr val="000000"/>
                </a:solidFill>
                <a:sym typeface="Wingdings"/>
              </a:rPr>
              <a:t>. In addition, if the company markets software to U.S. consumers for personal use, it must obtain users’ express consent before using biometric information it collected from them.</a:t>
            </a:r>
            <a:endParaRPr sz="2000"/>
          </a:p>
        </p:txBody>
      </p:sp>
      <p:sp>
        <p:nvSpPr>
          <p:cNvPr id="43012" name="Slide Number Placeholder 3">
            <a:extLst>
              <a:ext uri="{FF2B5EF4-FFF2-40B4-BE49-F238E27FC236}">
                <a16:creationId xmlns:a16="http://schemas.microsoft.com/office/drawing/2014/main" id="{5BB70E0D-052A-152D-44C0-40FC3E11DCD4}"/>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fld id="{2EE8596F-1BF9-0F49-8FF2-14EE2906C308}" type="slidenum">
              <a:rPr lang="en-US" altLang="en-US" sz="900">
                <a:solidFill>
                  <a:srgbClr val="7F7F7F"/>
                </a:solidFill>
              </a:rPr>
              <a:pPr/>
              <a:t>35</a:t>
            </a:fld>
            <a:endParaRPr lang="en-US" altLang="en-US" sz="900">
              <a:solidFill>
                <a:srgbClr val="7F7F7F"/>
              </a:solidFill>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9C21F289-BB72-2EF8-E429-393A6E20A95F}"/>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a:t>Disgorgement</a:t>
            </a:r>
          </a:p>
        </p:txBody>
      </p:sp>
      <p:sp>
        <p:nvSpPr>
          <p:cNvPr id="58371" name="Content Placeholder 2">
            <a:extLst>
              <a:ext uri="{FF2B5EF4-FFF2-40B4-BE49-F238E27FC236}">
                <a16:creationId xmlns:a16="http://schemas.microsoft.com/office/drawing/2014/main" id="{08AC5489-942E-AD60-EB76-F0F414D98117}"/>
              </a:ext>
            </a:extLst>
          </p:cNvPr>
          <p:cNvSpPr>
            <a:spLocks noGrp="1"/>
          </p:cNvSpPr>
          <p:nvPr>
            <p:ph idx="1"/>
          </p:nvPr>
        </p:nvSpPr>
        <p:spPr>
          <a:ln cap="flat" algn="ctr">
            <a:miter lim="800000"/>
            <a:headEnd type="none" w="med" len="med"/>
            <a:tailEnd type="none" w="med" len="med"/>
          </a:ln>
        </p:spPr>
        <p:txBody>
          <a:bodyPr>
            <a:noAutofit/>
          </a:bodyPr>
          <a:lstStyle>
            <a:lvl1pPr marL="257175" indent="-257175" algn="l" defTabSz="685800" rtl="0" eaLnBrk="0" fontAlgn="base" hangingPunct="0">
              <a:lnSpc>
                <a:spcPct val="90000"/>
              </a:lnSpc>
              <a:spcBef>
                <a:spcPts val="750"/>
              </a:spcBef>
              <a:spcAft>
                <a:spcPct val="0"/>
              </a:spcAft>
              <a:buClr>
                <a:srgbClr val="872434"/>
              </a:buClr>
              <a:buSzTx/>
              <a:buFont typeface="Arial" pitchFamily="34" charset="0"/>
              <a:buChar char="•"/>
              <a:defRPr kumimoji="0" lang="en-US" altLang="en-US" sz="1800" b="0" i="0" u="none" kern="1200" baseline="0">
                <a:solidFill>
                  <a:schemeClr val="tx1"/>
                </a:solidFill>
                <a:latin typeface="Arial" pitchFamily="34" charset="0"/>
                <a:ea typeface="+mn-ea"/>
                <a:cs typeface="Arial" pitchFamily="34" charset="0"/>
              </a:defRPr>
            </a:lvl1pPr>
            <a:lvl2pPr marL="514350" indent="-257175" algn="l" defTabSz="685800" rtl="0" eaLnBrk="0" fontAlgn="base" hangingPunct="0">
              <a:lnSpc>
                <a:spcPct val="100000"/>
              </a:lnSpc>
              <a:spcBef>
                <a:spcPts val="600"/>
              </a:spcBef>
              <a:spcAft>
                <a:spcPct val="0"/>
              </a:spcAft>
              <a:buClr>
                <a:srgbClr val="872434"/>
              </a:buClr>
              <a:buSzTx/>
              <a:buFont typeface="Calibri" pitchFamily="34" charset="0"/>
              <a:buChar char="—"/>
              <a:defRPr kumimoji="0" lang="en-US" altLang="en-US" sz="1500" b="0" i="0" u="none" kern="1200" baseline="0">
                <a:solidFill>
                  <a:schemeClr val="tx1"/>
                </a:solidFill>
                <a:latin typeface="Arial" pitchFamily="34" charset="0"/>
                <a:ea typeface="+mn-ea"/>
                <a:cs typeface="Arial" pitchFamily="34" charset="0"/>
              </a:defRPr>
            </a:lvl2pPr>
            <a:lvl3pPr marL="685800" indent="-169863" algn="l" defTabSz="685800" rtl="0" eaLnBrk="0" fontAlgn="base" hangingPunct="0">
              <a:lnSpc>
                <a:spcPct val="100000"/>
              </a:lnSpc>
              <a:spcBef>
                <a:spcPts val="375"/>
              </a:spcBef>
              <a:spcAft>
                <a:spcPct val="0"/>
              </a:spcAft>
              <a:buClr>
                <a:srgbClr val="7F7F7F"/>
              </a:buClr>
              <a:buSzTx/>
              <a:buFont typeface="Arial" pitchFamily="34" charset="0"/>
              <a:buChar char="•"/>
              <a:defRPr kumimoji="0" lang="en-US" altLang="en-US" sz="1500" b="0" i="0" u="none" kern="1200" baseline="0">
                <a:solidFill>
                  <a:schemeClr val="tx1"/>
                </a:solidFill>
                <a:latin typeface="Arial" pitchFamily="34" charset="0"/>
                <a:ea typeface="+mn-ea"/>
                <a:cs typeface="Arial" pitchFamily="34" charset="0"/>
              </a:defRPr>
            </a:lvl3pPr>
            <a:lvl4pPr marL="855663" indent="-169863" algn="l" defTabSz="685800" rtl="0" eaLnBrk="0" fontAlgn="base" hangingPunct="0">
              <a:lnSpc>
                <a:spcPct val="100000"/>
              </a:lnSpc>
              <a:spcBef>
                <a:spcPts val="300"/>
              </a:spcBef>
              <a:spcAft>
                <a:spcPct val="0"/>
              </a:spcAft>
              <a:buClr>
                <a:srgbClr val="7F7F7F"/>
              </a:buClr>
              <a:buSzPct val="90000"/>
              <a:buFont typeface="Arial" pitchFamily="34" charset="0"/>
              <a:buChar char="–"/>
              <a:defRPr kumimoji="0" lang="en-US" altLang="en-US" sz="1300" b="0" i="0" u="none" kern="1200" baseline="0">
                <a:solidFill>
                  <a:schemeClr val="tx1"/>
                </a:solidFill>
                <a:latin typeface="Arial" pitchFamily="34" charset="0"/>
                <a:ea typeface="+mn-ea"/>
                <a:cs typeface="Arial" pitchFamily="34" charset="0"/>
              </a:defRPr>
            </a:lvl4pPr>
            <a:lvl5pPr marL="855663" indent="0" algn="l" defTabSz="685800" rtl="0" eaLnBrk="0" fontAlgn="base" hangingPunct="0">
              <a:lnSpc>
                <a:spcPct val="90000"/>
              </a:lnSpc>
              <a:spcBef>
                <a:spcPts val="375"/>
              </a:spcBef>
              <a:spcAft>
                <a:spcPct val="0"/>
              </a:spcAft>
              <a:buClrTx/>
              <a:buSzTx/>
              <a:buFontTx/>
              <a:buNone/>
              <a:defRPr kumimoji="0" lang="en-US" altLang="en-US" sz="1300" b="0" i="0" u="none" kern="1200" baseline="0">
                <a:solidFill>
                  <a:schemeClr val="tx1"/>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9pPr>
          </a:lstStyle>
          <a:p>
            <a:pPr marL="574675" indent="-574675"/>
            <a:r>
              <a:rPr sz="3200">
                <a:ln w="9525" cap="flat" cmpd="sng" algn="ctr">
                  <a:noFill/>
                  <a:prstDash val="solid"/>
                  <a:round/>
                  <a:headEnd type="none" w="med" len="med"/>
                  <a:tailEnd type="none" w="med" len="med"/>
                </a:ln>
                <a:solidFill>
                  <a:srgbClr val="000000"/>
                </a:solidFill>
                <a:sym typeface="Wingdings"/>
              </a:rPr>
              <a:t>Since this case FTC has brought a series of cases where disgorgement of models has been a remedy</a:t>
            </a:r>
            <a:endParaRPr sz="3200"/>
          </a:p>
          <a:p>
            <a:pPr marL="574675" indent="-574675"/>
            <a:r>
              <a:rPr sz="3200">
                <a:ln w="9525" cap="flat" cmpd="sng" algn="ctr">
                  <a:noFill/>
                  <a:prstDash val="solid"/>
                  <a:round/>
                  <a:headEnd type="none" w="med" len="med"/>
                  <a:tailEnd type="none" w="med" len="med"/>
                </a:ln>
                <a:solidFill>
                  <a:srgbClr val="000000"/>
                </a:solidFill>
                <a:sym typeface="Wingdings"/>
              </a:rPr>
              <a:t>A major impact on companies – clearly changes the risk management profile</a:t>
            </a:r>
            <a:endParaRPr sz="3200"/>
          </a:p>
          <a:p>
            <a:pPr marL="574675" indent="-574675"/>
            <a:r>
              <a:rPr sz="3200">
                <a:ln w="9525" cap="flat" cmpd="sng" algn="ctr">
                  <a:noFill/>
                  <a:prstDash val="solid"/>
                  <a:round/>
                  <a:headEnd type="none" w="med" len="med"/>
                  <a:tailEnd type="none" w="med" len="med"/>
                </a:ln>
                <a:solidFill>
                  <a:srgbClr val="000000"/>
                </a:solidFill>
                <a:sym typeface="Wingdings"/>
              </a:rPr>
              <a:t>This is a real sanction </a:t>
            </a:r>
            <a:endParaRPr sz="3200"/>
          </a:p>
        </p:txBody>
      </p:sp>
      <p:sp>
        <p:nvSpPr>
          <p:cNvPr id="44036" name="Slide Number Placeholder 3">
            <a:extLst>
              <a:ext uri="{FF2B5EF4-FFF2-40B4-BE49-F238E27FC236}">
                <a16:creationId xmlns:a16="http://schemas.microsoft.com/office/drawing/2014/main" id="{72459779-6255-950B-CF65-5D53179E6526}"/>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fld id="{62A87452-C109-1949-87A5-20CCD2AB7B2C}" type="slidenum">
              <a:rPr lang="en-US" altLang="en-US" sz="900">
                <a:solidFill>
                  <a:srgbClr val="7F7F7F"/>
                </a:solidFill>
              </a:rPr>
              <a:pPr/>
              <a:t>36</a:t>
            </a:fld>
            <a:endParaRPr lang="en-US" altLang="en-US" sz="900">
              <a:solidFill>
                <a:srgbClr val="7F7F7F"/>
              </a:solidFill>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FC10ECED-EBCA-5850-4B31-A295940550E3}"/>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a:t>FTC   - Privacy ANPRM</a:t>
            </a:r>
          </a:p>
        </p:txBody>
      </p:sp>
      <p:sp>
        <p:nvSpPr>
          <p:cNvPr id="59395" name="Content Placeholder 2">
            <a:extLst>
              <a:ext uri="{FF2B5EF4-FFF2-40B4-BE49-F238E27FC236}">
                <a16:creationId xmlns:a16="http://schemas.microsoft.com/office/drawing/2014/main" id="{823CEF1F-94EE-49ED-2918-65875B4E2D17}"/>
              </a:ext>
            </a:extLst>
          </p:cNvPr>
          <p:cNvSpPr>
            <a:spLocks noGrp="1"/>
          </p:cNvSpPr>
          <p:nvPr>
            <p:ph idx="1"/>
          </p:nvPr>
        </p:nvSpPr>
        <p:spPr>
          <a:ln cap="flat" algn="ctr">
            <a:miter lim="800000"/>
            <a:headEnd type="none" w="med" len="med"/>
            <a:tailEnd type="none" w="med" len="med"/>
          </a:ln>
        </p:spPr>
        <p:txBody>
          <a:bodyPr>
            <a:noAutofit/>
          </a:bodyPr>
          <a:lstStyle>
            <a:lvl1pPr marL="257175" indent="-257175" algn="l" defTabSz="685800" rtl="0" eaLnBrk="0" fontAlgn="base" hangingPunct="0">
              <a:lnSpc>
                <a:spcPct val="90000"/>
              </a:lnSpc>
              <a:spcBef>
                <a:spcPts val="750"/>
              </a:spcBef>
              <a:spcAft>
                <a:spcPct val="0"/>
              </a:spcAft>
              <a:buClr>
                <a:srgbClr val="872434"/>
              </a:buClr>
              <a:buSzTx/>
              <a:buFont typeface="Arial" pitchFamily="34" charset="0"/>
              <a:buChar char="•"/>
              <a:defRPr kumimoji="0" lang="en-US" altLang="en-US" sz="1800" b="0" i="0" u="none" kern="1200" baseline="0">
                <a:solidFill>
                  <a:schemeClr val="tx1"/>
                </a:solidFill>
                <a:latin typeface="Arial" pitchFamily="34" charset="0"/>
                <a:ea typeface="+mn-ea"/>
                <a:cs typeface="Arial" pitchFamily="34" charset="0"/>
              </a:defRPr>
            </a:lvl1pPr>
            <a:lvl2pPr marL="514350" indent="-257175" algn="l" defTabSz="685800" rtl="0" eaLnBrk="0" fontAlgn="base" hangingPunct="0">
              <a:lnSpc>
                <a:spcPct val="100000"/>
              </a:lnSpc>
              <a:spcBef>
                <a:spcPts val="600"/>
              </a:spcBef>
              <a:spcAft>
                <a:spcPct val="0"/>
              </a:spcAft>
              <a:buClr>
                <a:srgbClr val="872434"/>
              </a:buClr>
              <a:buSzTx/>
              <a:buFont typeface="Calibri" pitchFamily="34" charset="0"/>
              <a:buChar char="—"/>
              <a:defRPr kumimoji="0" lang="en-US" altLang="en-US" sz="1500" b="0" i="0" u="none" kern="1200" baseline="0">
                <a:solidFill>
                  <a:schemeClr val="tx1"/>
                </a:solidFill>
                <a:latin typeface="Arial" pitchFamily="34" charset="0"/>
                <a:ea typeface="+mn-ea"/>
                <a:cs typeface="Arial" pitchFamily="34" charset="0"/>
              </a:defRPr>
            </a:lvl2pPr>
            <a:lvl3pPr marL="685800" indent="-169863" algn="l" defTabSz="685800" rtl="0" eaLnBrk="0" fontAlgn="base" hangingPunct="0">
              <a:lnSpc>
                <a:spcPct val="100000"/>
              </a:lnSpc>
              <a:spcBef>
                <a:spcPts val="375"/>
              </a:spcBef>
              <a:spcAft>
                <a:spcPct val="0"/>
              </a:spcAft>
              <a:buClr>
                <a:srgbClr val="7F7F7F"/>
              </a:buClr>
              <a:buSzTx/>
              <a:buFont typeface="Arial" pitchFamily="34" charset="0"/>
              <a:buChar char="•"/>
              <a:defRPr kumimoji="0" lang="en-US" altLang="en-US" sz="1500" b="0" i="0" u="none" kern="1200" baseline="0">
                <a:solidFill>
                  <a:schemeClr val="tx1"/>
                </a:solidFill>
                <a:latin typeface="Arial" pitchFamily="34" charset="0"/>
                <a:ea typeface="+mn-ea"/>
                <a:cs typeface="Arial" pitchFamily="34" charset="0"/>
              </a:defRPr>
            </a:lvl3pPr>
            <a:lvl4pPr marL="855663" indent="-169863" algn="l" defTabSz="685800" rtl="0" eaLnBrk="0" fontAlgn="base" hangingPunct="0">
              <a:lnSpc>
                <a:spcPct val="100000"/>
              </a:lnSpc>
              <a:spcBef>
                <a:spcPts val="300"/>
              </a:spcBef>
              <a:spcAft>
                <a:spcPct val="0"/>
              </a:spcAft>
              <a:buClr>
                <a:srgbClr val="7F7F7F"/>
              </a:buClr>
              <a:buSzPct val="90000"/>
              <a:buFont typeface="Arial" pitchFamily="34" charset="0"/>
              <a:buChar char="–"/>
              <a:defRPr kumimoji="0" lang="en-US" altLang="en-US" sz="1300" b="0" i="0" u="none" kern="1200" baseline="0">
                <a:solidFill>
                  <a:schemeClr val="tx1"/>
                </a:solidFill>
                <a:latin typeface="Arial" pitchFamily="34" charset="0"/>
                <a:ea typeface="+mn-ea"/>
                <a:cs typeface="Arial" pitchFamily="34" charset="0"/>
              </a:defRPr>
            </a:lvl4pPr>
            <a:lvl5pPr marL="855663" indent="0" algn="l" defTabSz="685800" rtl="0" eaLnBrk="0" fontAlgn="base" hangingPunct="0">
              <a:lnSpc>
                <a:spcPct val="90000"/>
              </a:lnSpc>
              <a:spcBef>
                <a:spcPts val="375"/>
              </a:spcBef>
              <a:spcAft>
                <a:spcPct val="0"/>
              </a:spcAft>
              <a:buClrTx/>
              <a:buSzTx/>
              <a:buFontTx/>
              <a:buNone/>
              <a:defRPr kumimoji="0" lang="en-US" altLang="en-US" sz="1300" b="0" i="0" u="none" kern="1200" baseline="0">
                <a:solidFill>
                  <a:schemeClr val="tx1"/>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9pPr>
          </a:lstStyle>
          <a:p>
            <a:pPr marL="574675" indent="-574675"/>
            <a:r>
              <a:rPr sz="3200">
                <a:ln w="9525" cap="flat" cmpd="sng" algn="ctr">
                  <a:noFill/>
                  <a:prstDash val="solid"/>
                  <a:round/>
                  <a:headEnd type="none" w="med" len="med"/>
                  <a:tailEnd type="none" w="med" len="med"/>
                </a:ln>
                <a:solidFill>
                  <a:srgbClr val="000000"/>
                </a:solidFill>
                <a:sym typeface="Wingdings"/>
              </a:rPr>
              <a:t>FTC also developing an approach to a potential “commercial surveillance” rule going forward </a:t>
            </a:r>
            <a:endParaRPr sz="3200"/>
          </a:p>
          <a:p>
            <a:pPr marL="574675" indent="-574675"/>
            <a:r>
              <a:rPr sz="3200">
                <a:ln w="9525" cap="flat" cmpd="sng" algn="ctr">
                  <a:noFill/>
                  <a:prstDash val="solid"/>
                  <a:round/>
                  <a:headEnd type="none" w="med" len="med"/>
                  <a:tailEnd type="none" w="med" len="med"/>
                </a:ln>
                <a:solidFill>
                  <a:srgbClr val="000000"/>
                </a:solidFill>
                <a:sym typeface="Wingdings"/>
              </a:rPr>
              <a:t>A long process because of the relevant laws</a:t>
            </a:r>
            <a:endParaRPr sz="3200"/>
          </a:p>
          <a:p>
            <a:pPr marL="574675" indent="-574675"/>
            <a:r>
              <a:rPr sz="3200">
                <a:ln w="9525" cap="flat" cmpd="sng" algn="ctr">
                  <a:noFill/>
                  <a:prstDash val="solid"/>
                  <a:round/>
                  <a:headEnd type="none" w="med" len="med"/>
                  <a:tailEnd type="none" w="med" len="med"/>
                </a:ln>
                <a:solidFill>
                  <a:srgbClr val="000000"/>
                </a:solidFill>
                <a:sym typeface="Wingdings"/>
              </a:rPr>
              <a:t>They have started the process</a:t>
            </a:r>
            <a:endParaRPr sz="3200"/>
          </a:p>
          <a:p>
            <a:pPr marL="574675" indent="-574675"/>
            <a:r>
              <a:rPr sz="3200">
                <a:ln w="9525" cap="flat" cmpd="sng" algn="ctr">
                  <a:noFill/>
                  <a:prstDash val="solid"/>
                  <a:round/>
                  <a:headEnd type="none" w="med" len="med"/>
                  <a:tailEnd type="none" w="med" len="med"/>
                </a:ln>
                <a:solidFill>
                  <a:srgbClr val="000000"/>
                </a:solidFill>
                <a:sym typeface="Wingdings"/>
              </a:rPr>
              <a:t>They are taking action independent of this process </a:t>
            </a:r>
            <a:endParaRPr sz="3200"/>
          </a:p>
        </p:txBody>
      </p:sp>
      <p:sp>
        <p:nvSpPr>
          <p:cNvPr id="45060" name="Slide Number Placeholder 3">
            <a:extLst>
              <a:ext uri="{FF2B5EF4-FFF2-40B4-BE49-F238E27FC236}">
                <a16:creationId xmlns:a16="http://schemas.microsoft.com/office/drawing/2014/main" id="{F4A3CD45-91B0-D463-4764-900B40070994}"/>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fld id="{105D60D6-778E-DF40-B2B8-CCA764BEE41E}" type="slidenum">
              <a:rPr lang="en-US" altLang="en-US" sz="900">
                <a:solidFill>
                  <a:srgbClr val="7F7F7F"/>
                </a:solidFill>
              </a:rPr>
              <a:pPr/>
              <a:t>37</a:t>
            </a:fld>
            <a:endParaRPr lang="en-US" altLang="en-US" sz="900">
              <a:solidFill>
                <a:srgbClr val="7F7F7F"/>
              </a:solidFill>
            </a:endParaRP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id="{7FD87075-0C69-6F2E-E91C-EE71D914B607}"/>
              </a:ext>
            </a:extLst>
          </p:cNvPr>
          <p:cNvSpPr>
            <a:spLocks noGrp="1"/>
          </p:cNvSpPr>
          <p:nvPr>
            <p:ph type="title"/>
          </p:nvPr>
        </p:nvSpPr>
        <p:spPr>
          <a:xfrm>
            <a:off x="1096963" y="1619250"/>
            <a:ext cx="7681912" cy="473075"/>
          </a:xfrm>
          <a:ln cap="flat" algn="ctr">
            <a:miter lim="800000"/>
            <a:headEnd type="none" w="med" len="med"/>
            <a:tailEnd type="none" w="med" len="med"/>
          </a:ln>
        </p:spPr>
        <p:txBody>
          <a:bodyPr>
            <a:noAutofit/>
          </a:bodyPr>
          <a:lstStyle>
            <a:lvl1pPr marL="0" indent="0" algn="l" defTabSz="685800" rtl="0" eaLnBrk="0" fontAlgn="base" hangingPunct="0">
              <a:lnSpc>
                <a:spcPct val="90000"/>
              </a:lnSpc>
              <a:spcBef>
                <a:spcPct val="0"/>
              </a:spcBef>
              <a:spcAft>
                <a:spcPct val="0"/>
              </a:spcAft>
              <a:buClrTx/>
              <a:buSzTx/>
              <a:buFontTx/>
              <a:buNone/>
              <a:defRPr kumimoji="0" lang="en-US" altLang="en-US" sz="2400" b="1" i="1" u="none" kern="1200" baseline="0">
                <a:solidFill>
                  <a:schemeClr val="tx1"/>
                </a:solidFill>
                <a:latin typeface="Times New Roman" pitchFamily="18" charset="0"/>
                <a:ea typeface="Times New Roman" pitchFamily="18" charset="0"/>
                <a:cs typeface="Times New Roman" panose="02020603050405020304" pitchFamily="18" charset="0"/>
              </a:defRPr>
            </a:lvl1pPr>
          </a:lstStyle>
          <a:p>
            <a:r>
              <a:rPr sz="4000">
                <a:ln w="9525" cap="flat" cmpd="sng" algn="ctr">
                  <a:noFill/>
                  <a:prstDash val="solid"/>
                  <a:round/>
                  <a:headEnd type="none" w="med" len="med"/>
                  <a:tailEnd type="none" w="med" len="med"/>
                </a:ln>
                <a:solidFill>
                  <a:srgbClr val="000000"/>
                </a:solidFill>
                <a:sym typeface="Wingdings"/>
              </a:rPr>
              <a:t>FTC – Overview</a:t>
            </a:r>
            <a:endParaRPr sz="4000"/>
          </a:p>
        </p:txBody>
      </p:sp>
      <p:sp>
        <p:nvSpPr>
          <p:cNvPr id="60419" name="Content Placeholder 2">
            <a:extLst>
              <a:ext uri="{FF2B5EF4-FFF2-40B4-BE49-F238E27FC236}">
                <a16:creationId xmlns:a16="http://schemas.microsoft.com/office/drawing/2014/main" id="{AB800012-1B3F-C710-E131-0427E977C3A3}"/>
              </a:ext>
            </a:extLst>
          </p:cNvPr>
          <p:cNvSpPr>
            <a:spLocks noGrp="1"/>
          </p:cNvSpPr>
          <p:nvPr>
            <p:ph idx="1"/>
          </p:nvPr>
        </p:nvSpPr>
        <p:spPr>
          <a:xfrm>
            <a:off x="1096963" y="2441575"/>
            <a:ext cx="7681912" cy="3086100"/>
          </a:xfrm>
          <a:ln cap="flat" algn="ctr">
            <a:miter lim="800000"/>
            <a:headEnd type="none" w="med" len="med"/>
            <a:tailEnd type="none" w="med" len="med"/>
          </a:ln>
        </p:spPr>
        <p:txBody>
          <a:bodyPr>
            <a:noAutofit/>
          </a:bodyPr>
          <a:lstStyle>
            <a:lvl1pPr marL="257175" indent="-257175" algn="l" defTabSz="685800" rtl="0" eaLnBrk="0" fontAlgn="base" hangingPunct="0">
              <a:lnSpc>
                <a:spcPct val="90000"/>
              </a:lnSpc>
              <a:spcBef>
                <a:spcPts val="750"/>
              </a:spcBef>
              <a:spcAft>
                <a:spcPct val="0"/>
              </a:spcAft>
              <a:buClr>
                <a:srgbClr val="872434"/>
              </a:buClr>
              <a:buSzTx/>
              <a:buFont typeface="Arial" pitchFamily="34" charset="0"/>
              <a:buChar char="•"/>
              <a:defRPr kumimoji="0" lang="en-US" altLang="en-US" sz="1800" b="0" i="0" u="none" kern="1200" baseline="0">
                <a:solidFill>
                  <a:schemeClr val="tx1"/>
                </a:solidFill>
                <a:latin typeface="Arial" pitchFamily="34" charset="0"/>
                <a:ea typeface="+mn-ea"/>
                <a:cs typeface="Arial" pitchFamily="34" charset="0"/>
              </a:defRPr>
            </a:lvl1pPr>
            <a:lvl2pPr marL="514350" indent="-257175" algn="l" defTabSz="685800" rtl="0" eaLnBrk="0" fontAlgn="base" hangingPunct="0">
              <a:lnSpc>
                <a:spcPct val="100000"/>
              </a:lnSpc>
              <a:spcBef>
                <a:spcPts val="600"/>
              </a:spcBef>
              <a:spcAft>
                <a:spcPct val="0"/>
              </a:spcAft>
              <a:buClr>
                <a:srgbClr val="872434"/>
              </a:buClr>
              <a:buSzTx/>
              <a:buFont typeface="Calibri" pitchFamily="34" charset="0"/>
              <a:buChar char="—"/>
              <a:defRPr kumimoji="0" lang="en-US" altLang="en-US" sz="1500" b="0" i="0" u="none" kern="1200" baseline="0">
                <a:solidFill>
                  <a:schemeClr val="tx1"/>
                </a:solidFill>
                <a:latin typeface="Arial" pitchFamily="34" charset="0"/>
                <a:ea typeface="+mn-ea"/>
                <a:cs typeface="Arial" pitchFamily="34" charset="0"/>
              </a:defRPr>
            </a:lvl2pPr>
            <a:lvl3pPr marL="685800" indent="-169863" algn="l" defTabSz="685800" rtl="0" eaLnBrk="0" fontAlgn="base" hangingPunct="0">
              <a:lnSpc>
                <a:spcPct val="100000"/>
              </a:lnSpc>
              <a:spcBef>
                <a:spcPts val="375"/>
              </a:spcBef>
              <a:spcAft>
                <a:spcPct val="0"/>
              </a:spcAft>
              <a:buClr>
                <a:srgbClr val="7F7F7F"/>
              </a:buClr>
              <a:buSzTx/>
              <a:buFont typeface="Arial" pitchFamily="34" charset="0"/>
              <a:buChar char="•"/>
              <a:defRPr kumimoji="0" lang="en-US" altLang="en-US" sz="1500" b="0" i="0" u="none" kern="1200" baseline="0">
                <a:solidFill>
                  <a:schemeClr val="tx1"/>
                </a:solidFill>
                <a:latin typeface="Arial" pitchFamily="34" charset="0"/>
                <a:ea typeface="+mn-ea"/>
                <a:cs typeface="Arial" pitchFamily="34" charset="0"/>
              </a:defRPr>
            </a:lvl3pPr>
            <a:lvl4pPr marL="855663" indent="-169863" algn="l" defTabSz="685800" rtl="0" eaLnBrk="0" fontAlgn="base" hangingPunct="0">
              <a:lnSpc>
                <a:spcPct val="100000"/>
              </a:lnSpc>
              <a:spcBef>
                <a:spcPts val="300"/>
              </a:spcBef>
              <a:spcAft>
                <a:spcPct val="0"/>
              </a:spcAft>
              <a:buClr>
                <a:srgbClr val="7F7F7F"/>
              </a:buClr>
              <a:buSzPct val="90000"/>
              <a:buFont typeface="Arial" pitchFamily="34" charset="0"/>
              <a:buChar char="–"/>
              <a:defRPr kumimoji="0" lang="en-US" altLang="en-US" sz="1300" b="0" i="0" u="none" kern="1200" baseline="0">
                <a:solidFill>
                  <a:schemeClr val="tx1"/>
                </a:solidFill>
                <a:latin typeface="Arial" pitchFamily="34" charset="0"/>
                <a:ea typeface="+mn-ea"/>
                <a:cs typeface="Arial" pitchFamily="34" charset="0"/>
              </a:defRPr>
            </a:lvl4pPr>
            <a:lvl5pPr marL="855663" indent="0" algn="l" defTabSz="685800" rtl="0" eaLnBrk="0" fontAlgn="base" hangingPunct="0">
              <a:lnSpc>
                <a:spcPct val="90000"/>
              </a:lnSpc>
              <a:spcBef>
                <a:spcPts val="375"/>
              </a:spcBef>
              <a:spcAft>
                <a:spcPct val="0"/>
              </a:spcAft>
              <a:buClrTx/>
              <a:buSzTx/>
              <a:buFontTx/>
              <a:buNone/>
              <a:defRPr kumimoji="0" lang="en-US" altLang="en-US" sz="1300" b="0" i="0" u="none" kern="1200" baseline="0">
                <a:solidFill>
                  <a:schemeClr val="tx1"/>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9pPr>
          </a:lstStyle>
          <a:p>
            <a:pPr lvl="1"/>
            <a:r>
              <a:rPr>
                <a:ln w="9525" cap="flat" cmpd="sng" algn="ctr">
                  <a:noFill/>
                  <a:prstDash val="solid"/>
                  <a:round/>
                  <a:headEnd type="none" w="med" len="med"/>
                  <a:tailEnd type="none" w="med" len="med"/>
                </a:ln>
                <a:solidFill>
                  <a:srgbClr val="000000"/>
                </a:solidFill>
                <a:sym typeface="Wingdings"/>
              </a:rPr>
              <a:t>Tremendous volume of activity in 2023 relating to privacy and data security compared to prior years (and in the consumer protection space overall)</a:t>
            </a:r>
            <a:endParaRPr/>
          </a:p>
          <a:p>
            <a:pPr lvl="1"/>
            <a:r>
              <a:rPr>
                <a:ln w="9525" cap="flat" cmpd="sng" algn="ctr">
                  <a:noFill/>
                  <a:prstDash val="solid"/>
                  <a:round/>
                  <a:headEnd type="none" w="med" len="med"/>
                  <a:tailEnd type="none" w="med" len="med"/>
                </a:ln>
                <a:solidFill>
                  <a:srgbClr val="000000"/>
                </a:solidFill>
                <a:sym typeface="Wingdings"/>
              </a:rPr>
              <a:t>“Unchecked corporate surveillance” continues to drive enforcement, rulemaking and policy</a:t>
            </a:r>
            <a:endParaRPr/>
          </a:p>
          <a:p>
            <a:pPr lvl="1"/>
            <a:r>
              <a:rPr>
                <a:ln w="9525" cap="flat" cmpd="sng" algn="ctr">
                  <a:noFill/>
                  <a:prstDash val="solid"/>
                  <a:round/>
                  <a:headEnd type="none" w="med" len="med"/>
                  <a:tailEnd type="none" w="med" len="med"/>
                </a:ln>
                <a:solidFill>
                  <a:srgbClr val="000000"/>
                </a:solidFill>
                <a:sym typeface="Wingdings"/>
              </a:rPr>
              <a:t>Broad interpretation of unfairness authority to curb allegedly harmful practices</a:t>
            </a:r>
            <a:endParaRPr/>
          </a:p>
          <a:p>
            <a:pPr lvl="1"/>
            <a:r>
              <a:rPr>
                <a:ln w="9525" cap="flat" cmpd="sng" algn="ctr">
                  <a:noFill/>
                  <a:prstDash val="solid"/>
                  <a:round/>
                  <a:headEnd type="none" w="med" len="med"/>
                  <a:tailEnd type="none" w="med" len="med"/>
                </a:ln>
                <a:solidFill>
                  <a:srgbClr val="000000"/>
                </a:solidFill>
                <a:sym typeface="Wingdings"/>
              </a:rPr>
              <a:t>Active rulemaking on health data, children’s privacy and commercial surveillance, generally </a:t>
            </a:r>
            <a:endParaRPr/>
          </a:p>
          <a:p>
            <a:pPr lvl="1"/>
            <a:r>
              <a:rPr>
                <a:ln w="9525" cap="flat" cmpd="sng" algn="ctr">
                  <a:noFill/>
                  <a:prstDash val="solid"/>
                  <a:round/>
                  <a:headEnd type="none" w="med" len="med"/>
                  <a:tailEnd type="none" w="med" len="med"/>
                </a:ln>
                <a:solidFill>
                  <a:srgbClr val="000000"/>
                </a:solidFill>
                <a:sym typeface="Wingdings"/>
              </a:rPr>
              <a:t>Continued focus on substantive limitations and remedies that raise reputational/business issues for companies </a:t>
            </a:r>
            <a:endParaRPr/>
          </a:p>
          <a:p>
            <a:pPr lvl="1"/>
            <a:r>
              <a:rPr>
                <a:ln w="9525" cap="flat" cmpd="sng" algn="ctr">
                  <a:noFill/>
                  <a:prstDash val="solid"/>
                  <a:round/>
                  <a:headEnd type="none" w="med" len="med"/>
                  <a:tailEnd type="none" w="med" len="med"/>
                </a:ln>
                <a:solidFill>
                  <a:srgbClr val="000000"/>
                </a:solidFill>
                <a:sym typeface="Wingdings"/>
              </a:rPr>
              <a:t>Playbook: public statements </a:t>
            </a:r>
            <a:r>
              <a:rPr>
                <a:ln w="9525" cap="flat" cmpd="sng" algn="ctr">
                  <a:noFill/>
                  <a:prstDash val="solid"/>
                  <a:round/>
                  <a:headEnd type="none" w="med" len="med"/>
                  <a:tailEnd type="none" w="med" len="med"/>
                </a:ln>
                <a:solidFill>
                  <a:srgbClr val="000000"/>
                </a:solidFill>
                <a:sym typeface="Wingdings" panose="05000000000000000000" pitchFamily="2" charset="2"/>
              </a:rPr>
              <a:t> </a:t>
            </a:r>
            <a:r>
              <a:rPr>
                <a:ln w="9525" cap="flat" cmpd="sng" algn="ctr">
                  <a:noFill/>
                  <a:prstDash val="solid"/>
                  <a:round/>
                  <a:headEnd type="none" w="med" len="med"/>
                  <a:tailEnd type="none" w="med" len="med"/>
                </a:ln>
                <a:solidFill>
                  <a:srgbClr val="000000"/>
                </a:solidFill>
                <a:sym typeface="Wingdings"/>
              </a:rPr>
              <a:t>favorable settlements </a:t>
            </a:r>
            <a:r>
              <a:rPr>
                <a:ln w="9525" cap="flat" cmpd="sng" algn="ctr">
                  <a:noFill/>
                  <a:prstDash val="solid"/>
                  <a:round/>
                  <a:headEnd type="none" w="med" len="med"/>
                  <a:tailEnd type="none" w="med" len="med"/>
                </a:ln>
                <a:solidFill>
                  <a:srgbClr val="000000"/>
                </a:solidFill>
                <a:sym typeface="Wingdings" panose="05000000000000000000" pitchFamily="2" charset="2"/>
              </a:rPr>
              <a:t></a:t>
            </a:r>
            <a:r>
              <a:rPr>
                <a:ln w="9525" cap="flat" cmpd="sng" algn="ctr">
                  <a:noFill/>
                  <a:prstDash val="solid"/>
                  <a:round/>
                  <a:headEnd type="none" w="med" len="med"/>
                  <a:tailEnd type="none" w="med" len="med"/>
                </a:ln>
                <a:solidFill>
                  <a:srgbClr val="000000"/>
                </a:solidFill>
                <a:sym typeface="Wingdings"/>
              </a:rPr>
              <a:t> policy guidance </a:t>
            </a:r>
            <a:r>
              <a:rPr>
                <a:ln w="9525" cap="flat" cmpd="sng" algn="ctr">
                  <a:noFill/>
                  <a:prstDash val="solid"/>
                  <a:round/>
                  <a:headEnd type="none" w="med" len="med"/>
                  <a:tailEnd type="none" w="med" len="med"/>
                </a:ln>
                <a:solidFill>
                  <a:srgbClr val="000000"/>
                </a:solidFill>
                <a:sym typeface="Wingdings" panose="05000000000000000000" pitchFamily="2" charset="2"/>
              </a:rPr>
              <a:t> new status quo and/or rulemaking</a:t>
            </a:r>
            <a:endParaRP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id="{7A905388-926E-8462-BD77-AD96BD9FE78A}"/>
              </a:ext>
            </a:extLst>
          </p:cNvPr>
          <p:cNvSpPr>
            <a:spLocks noGrp="1"/>
          </p:cNvSpPr>
          <p:nvPr>
            <p:ph type="title"/>
          </p:nvPr>
        </p:nvSpPr>
        <p:spPr>
          <a:xfrm>
            <a:off x="1096963" y="1619250"/>
            <a:ext cx="7681912" cy="473075"/>
          </a:xfrm>
          <a:ln cap="flat" algn="ctr">
            <a:miter lim="800000"/>
            <a:headEnd type="none" w="med" len="med"/>
            <a:tailEnd type="none" w="med" len="med"/>
          </a:ln>
        </p:spPr>
        <p:txBody>
          <a:bodyPr>
            <a:noAutofit/>
          </a:bodyPr>
          <a:lstStyle>
            <a:lvl1pPr marL="0" indent="0" algn="l" defTabSz="685800" rtl="0" eaLnBrk="0" fontAlgn="base" hangingPunct="0">
              <a:lnSpc>
                <a:spcPct val="90000"/>
              </a:lnSpc>
              <a:spcBef>
                <a:spcPct val="0"/>
              </a:spcBef>
              <a:spcAft>
                <a:spcPct val="0"/>
              </a:spcAft>
              <a:buClrTx/>
              <a:buSzTx/>
              <a:buFontTx/>
              <a:buNone/>
              <a:defRPr kumimoji="0" lang="en-US" altLang="en-US" sz="2400" b="1" i="1" u="none" kern="1200" baseline="0">
                <a:solidFill>
                  <a:schemeClr val="tx1"/>
                </a:solidFill>
                <a:latin typeface="Times New Roman" pitchFamily="18" charset="0"/>
                <a:ea typeface="Times New Roman" pitchFamily="18" charset="0"/>
                <a:cs typeface="Times New Roman" panose="02020603050405020304" pitchFamily="18" charset="0"/>
              </a:defRPr>
            </a:lvl1pPr>
          </a:lstStyle>
          <a:p>
            <a:r>
              <a:rPr sz="4000">
                <a:ln w="9525" cap="flat" cmpd="sng" algn="ctr">
                  <a:noFill/>
                  <a:prstDash val="solid"/>
                  <a:round/>
                  <a:headEnd type="none" w="med" len="med"/>
                  <a:tailEnd type="none" w="med" len="med"/>
                </a:ln>
                <a:solidFill>
                  <a:srgbClr val="000000"/>
                </a:solidFill>
                <a:sym typeface="Wingdings"/>
              </a:rPr>
              <a:t>FTC – Overview</a:t>
            </a:r>
            <a:endParaRPr sz="4000"/>
          </a:p>
        </p:txBody>
      </p:sp>
      <p:sp>
        <p:nvSpPr>
          <p:cNvPr id="62467" name="Content Placeholder 2">
            <a:extLst>
              <a:ext uri="{FF2B5EF4-FFF2-40B4-BE49-F238E27FC236}">
                <a16:creationId xmlns:a16="http://schemas.microsoft.com/office/drawing/2014/main" id="{8FF82472-2C7F-D357-77A8-87E0D197F8C8}"/>
              </a:ext>
            </a:extLst>
          </p:cNvPr>
          <p:cNvSpPr>
            <a:spLocks noGrp="1"/>
          </p:cNvSpPr>
          <p:nvPr>
            <p:ph idx="1"/>
          </p:nvPr>
        </p:nvSpPr>
        <p:spPr>
          <a:xfrm>
            <a:off x="874713" y="2341563"/>
            <a:ext cx="7681912" cy="3086100"/>
          </a:xfrm>
          <a:ln cap="flat" algn="ctr">
            <a:miter lim="800000"/>
            <a:headEnd type="none" w="med" len="med"/>
            <a:tailEnd type="none" w="med" len="med"/>
          </a:ln>
        </p:spPr>
        <p:txBody>
          <a:bodyPr>
            <a:noAutofit/>
          </a:bodyPr>
          <a:lstStyle>
            <a:lvl1pPr marL="257175" indent="-257175" algn="l" defTabSz="685800" rtl="0" eaLnBrk="0" fontAlgn="base" hangingPunct="0">
              <a:lnSpc>
                <a:spcPct val="90000"/>
              </a:lnSpc>
              <a:spcBef>
                <a:spcPts val="750"/>
              </a:spcBef>
              <a:spcAft>
                <a:spcPct val="0"/>
              </a:spcAft>
              <a:buClr>
                <a:srgbClr val="872434"/>
              </a:buClr>
              <a:buSzTx/>
              <a:buFont typeface="Arial" pitchFamily="34" charset="0"/>
              <a:buChar char="•"/>
              <a:defRPr kumimoji="0" lang="en-US" altLang="en-US" sz="1800" b="0" i="0" u="none" kern="1200" baseline="0">
                <a:solidFill>
                  <a:schemeClr val="tx1"/>
                </a:solidFill>
                <a:latin typeface="Arial" pitchFamily="34" charset="0"/>
                <a:ea typeface="+mn-ea"/>
                <a:cs typeface="Arial" pitchFamily="34" charset="0"/>
              </a:defRPr>
            </a:lvl1pPr>
            <a:lvl2pPr marL="514350" indent="-257175" algn="l" defTabSz="685800" rtl="0" eaLnBrk="0" fontAlgn="base" hangingPunct="0">
              <a:lnSpc>
                <a:spcPct val="100000"/>
              </a:lnSpc>
              <a:spcBef>
                <a:spcPts val="600"/>
              </a:spcBef>
              <a:spcAft>
                <a:spcPct val="0"/>
              </a:spcAft>
              <a:buClr>
                <a:srgbClr val="872434"/>
              </a:buClr>
              <a:buSzTx/>
              <a:buFont typeface="Calibri" pitchFamily="34" charset="0"/>
              <a:buChar char="—"/>
              <a:defRPr kumimoji="0" lang="en-US" altLang="en-US" sz="1500" b="0" i="0" u="none" kern="1200" baseline="0">
                <a:solidFill>
                  <a:schemeClr val="tx1"/>
                </a:solidFill>
                <a:latin typeface="Arial" pitchFamily="34" charset="0"/>
                <a:ea typeface="+mn-ea"/>
                <a:cs typeface="Arial" pitchFamily="34" charset="0"/>
              </a:defRPr>
            </a:lvl2pPr>
            <a:lvl3pPr marL="685800" indent="-169863" algn="l" defTabSz="685800" rtl="0" eaLnBrk="0" fontAlgn="base" hangingPunct="0">
              <a:lnSpc>
                <a:spcPct val="100000"/>
              </a:lnSpc>
              <a:spcBef>
                <a:spcPts val="375"/>
              </a:spcBef>
              <a:spcAft>
                <a:spcPct val="0"/>
              </a:spcAft>
              <a:buClr>
                <a:srgbClr val="7F7F7F"/>
              </a:buClr>
              <a:buSzTx/>
              <a:buFont typeface="Arial" pitchFamily="34" charset="0"/>
              <a:buChar char="•"/>
              <a:defRPr kumimoji="0" lang="en-US" altLang="en-US" sz="1500" b="0" i="0" u="none" kern="1200" baseline="0">
                <a:solidFill>
                  <a:schemeClr val="tx1"/>
                </a:solidFill>
                <a:latin typeface="Arial" pitchFamily="34" charset="0"/>
                <a:ea typeface="+mn-ea"/>
                <a:cs typeface="Arial" pitchFamily="34" charset="0"/>
              </a:defRPr>
            </a:lvl3pPr>
            <a:lvl4pPr marL="855663" indent="-169863" algn="l" defTabSz="685800" rtl="0" eaLnBrk="0" fontAlgn="base" hangingPunct="0">
              <a:lnSpc>
                <a:spcPct val="100000"/>
              </a:lnSpc>
              <a:spcBef>
                <a:spcPts val="300"/>
              </a:spcBef>
              <a:spcAft>
                <a:spcPct val="0"/>
              </a:spcAft>
              <a:buClr>
                <a:srgbClr val="7F7F7F"/>
              </a:buClr>
              <a:buSzPct val="90000"/>
              <a:buFont typeface="Arial" pitchFamily="34" charset="0"/>
              <a:buChar char="–"/>
              <a:defRPr kumimoji="0" lang="en-US" altLang="en-US" sz="1300" b="0" i="0" u="none" kern="1200" baseline="0">
                <a:solidFill>
                  <a:schemeClr val="tx1"/>
                </a:solidFill>
                <a:latin typeface="Arial" pitchFamily="34" charset="0"/>
                <a:ea typeface="+mn-ea"/>
                <a:cs typeface="Arial" pitchFamily="34" charset="0"/>
              </a:defRPr>
            </a:lvl4pPr>
            <a:lvl5pPr marL="855663" indent="0" algn="l" defTabSz="685800" rtl="0" eaLnBrk="0" fontAlgn="base" hangingPunct="0">
              <a:lnSpc>
                <a:spcPct val="90000"/>
              </a:lnSpc>
              <a:spcBef>
                <a:spcPts val="375"/>
              </a:spcBef>
              <a:spcAft>
                <a:spcPct val="0"/>
              </a:spcAft>
              <a:buClrTx/>
              <a:buSzTx/>
              <a:buFontTx/>
              <a:buNone/>
              <a:defRPr kumimoji="0" lang="en-US" altLang="en-US" sz="1300" b="0" i="0" u="none" kern="1200" baseline="0">
                <a:solidFill>
                  <a:schemeClr val="tx1"/>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9pPr>
          </a:lstStyle>
          <a:p>
            <a:pPr lvl="1"/>
            <a:r>
              <a:rPr>
                <a:ln w="9525" cap="flat" cmpd="sng" algn="ctr">
                  <a:noFill/>
                  <a:prstDash val="solid"/>
                  <a:round/>
                  <a:headEnd type="none" w="med" len="med"/>
                  <a:tailEnd type="none" w="med" len="med"/>
                </a:ln>
                <a:solidFill>
                  <a:srgbClr val="000000"/>
                </a:solidFill>
                <a:sym typeface="Wingdings"/>
              </a:rPr>
              <a:t>Emerging as a leader in health privacy enforcement </a:t>
            </a:r>
            <a:endParaRPr/>
          </a:p>
          <a:p>
            <a:pPr lvl="1"/>
            <a:r>
              <a:rPr>
                <a:ln w="9525" cap="flat" cmpd="sng" algn="ctr">
                  <a:noFill/>
                  <a:prstDash val="solid"/>
                  <a:round/>
                  <a:headEnd type="none" w="med" len="med"/>
                  <a:tailEnd type="none" w="med" len="med"/>
                </a:ln>
                <a:solidFill>
                  <a:srgbClr val="000000"/>
                </a:solidFill>
                <a:sym typeface="Wingdings"/>
              </a:rPr>
              <a:t>Broad definition of health data – anything that conveys information – or enables an inference about a consumer’s health</a:t>
            </a:r>
            <a:endParaRPr/>
          </a:p>
          <a:p>
            <a:pPr lvl="1"/>
            <a:r>
              <a:rPr>
                <a:ln w="9525" cap="flat" cmpd="sng" algn="ctr">
                  <a:noFill/>
                  <a:prstDash val="solid"/>
                  <a:round/>
                  <a:headEnd type="none" w="med" len="med"/>
                  <a:tailEnd type="none" w="med" len="med"/>
                </a:ln>
                <a:solidFill>
                  <a:srgbClr val="000000"/>
                </a:solidFill>
                <a:sym typeface="Wingdings"/>
              </a:rPr>
              <a:t>Broad interpretation of unfairness authority to curb allegedly harmful practices</a:t>
            </a:r>
            <a:endParaRPr/>
          </a:p>
          <a:p>
            <a:pPr lvl="1"/>
            <a:r>
              <a:rPr>
                <a:ln w="9525" cap="flat" cmpd="sng" algn="ctr">
                  <a:noFill/>
                  <a:prstDash val="solid"/>
                  <a:round/>
                  <a:headEnd type="none" w="med" len="med"/>
                  <a:tailEnd type="none" w="med" len="med"/>
                </a:ln>
                <a:solidFill>
                  <a:srgbClr val="000000"/>
                </a:solidFill>
                <a:sym typeface="Wingdings"/>
              </a:rPr>
              <a:t>Multiple policy statements over the past year around health data, as well as active rulemaking  </a:t>
            </a:r>
            <a:endParaRPr/>
          </a:p>
          <a:p>
            <a:pPr lvl="1"/>
            <a:r>
              <a:rPr>
                <a:ln w="9525" cap="flat" cmpd="sng" algn="ctr">
                  <a:noFill/>
                  <a:prstDash val="solid"/>
                  <a:round/>
                  <a:headEnd type="none" w="med" len="med"/>
                  <a:tailEnd type="none" w="med" len="med"/>
                </a:ln>
                <a:solidFill>
                  <a:srgbClr val="000000"/>
                </a:solidFill>
                <a:sym typeface="Wingdings"/>
              </a:rPr>
              <a:t>Continued focus on substantive limitations and remedies that raise reputational/business issues for companies </a:t>
            </a:r>
            <a:endParaRPr/>
          </a:p>
          <a:p>
            <a:pPr lvl="1"/>
            <a:r>
              <a:rPr>
                <a:ln w="9525" cap="flat" cmpd="sng" algn="ctr">
                  <a:noFill/>
                  <a:prstDash val="solid"/>
                  <a:round/>
                  <a:headEnd type="none" w="med" len="med"/>
                  <a:tailEnd type="none" w="med" len="med"/>
                </a:ln>
                <a:solidFill>
                  <a:srgbClr val="000000"/>
                </a:solidFill>
                <a:sym typeface="Wingdings"/>
              </a:rPr>
              <a:t>Playbook: public statements </a:t>
            </a:r>
            <a:r>
              <a:rPr>
                <a:ln w="9525" cap="flat" cmpd="sng" algn="ctr">
                  <a:noFill/>
                  <a:prstDash val="solid"/>
                  <a:round/>
                  <a:headEnd type="none" w="med" len="med"/>
                  <a:tailEnd type="none" w="med" len="med"/>
                </a:ln>
                <a:solidFill>
                  <a:srgbClr val="000000"/>
                </a:solidFill>
                <a:sym typeface="Wingdings" panose="05000000000000000000" pitchFamily="2" charset="2"/>
              </a:rPr>
              <a:t> </a:t>
            </a:r>
            <a:r>
              <a:rPr>
                <a:ln w="9525" cap="flat" cmpd="sng" algn="ctr">
                  <a:noFill/>
                  <a:prstDash val="solid"/>
                  <a:round/>
                  <a:headEnd type="none" w="med" len="med"/>
                  <a:tailEnd type="none" w="med" len="med"/>
                </a:ln>
                <a:solidFill>
                  <a:srgbClr val="000000"/>
                </a:solidFill>
                <a:sym typeface="Wingdings"/>
              </a:rPr>
              <a:t>favorable settlements </a:t>
            </a:r>
            <a:r>
              <a:rPr>
                <a:ln w="9525" cap="flat" cmpd="sng" algn="ctr">
                  <a:noFill/>
                  <a:prstDash val="solid"/>
                  <a:round/>
                  <a:headEnd type="none" w="med" len="med"/>
                  <a:tailEnd type="none" w="med" len="med"/>
                </a:ln>
                <a:solidFill>
                  <a:srgbClr val="000000"/>
                </a:solidFill>
                <a:sym typeface="Wingdings" panose="05000000000000000000" pitchFamily="2" charset="2"/>
              </a:rPr>
              <a:t></a:t>
            </a:r>
            <a:r>
              <a:rPr>
                <a:ln w="9525" cap="flat" cmpd="sng" algn="ctr">
                  <a:noFill/>
                  <a:prstDash val="solid"/>
                  <a:round/>
                  <a:headEnd type="none" w="med" len="med"/>
                  <a:tailEnd type="none" w="med" len="med"/>
                </a:ln>
                <a:solidFill>
                  <a:srgbClr val="000000"/>
                </a:solidFill>
                <a:sym typeface="Wingdings"/>
              </a:rPr>
              <a:t> policy guidance </a:t>
            </a:r>
            <a:r>
              <a:rPr>
                <a:ln w="9525" cap="flat" cmpd="sng" algn="ctr">
                  <a:noFill/>
                  <a:prstDash val="solid"/>
                  <a:round/>
                  <a:headEnd type="none" w="med" len="med"/>
                  <a:tailEnd type="none" w="med" len="med"/>
                </a:ln>
                <a:solidFill>
                  <a:srgbClr val="000000"/>
                </a:solidFill>
                <a:sym typeface="Wingdings" panose="05000000000000000000" pitchFamily="2" charset="2"/>
              </a:rPr>
              <a:t> new status quo and/or rulemaking</a:t>
            </a:r>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9E18868-D486-1ECD-6D08-0E3498EF49D7}"/>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a:t>The Federal Trade Commission</a:t>
            </a:r>
          </a:p>
        </p:txBody>
      </p:sp>
      <p:sp>
        <p:nvSpPr>
          <p:cNvPr id="11267" name="Content Placeholder 2">
            <a:extLst>
              <a:ext uri="{FF2B5EF4-FFF2-40B4-BE49-F238E27FC236}">
                <a16:creationId xmlns:a16="http://schemas.microsoft.com/office/drawing/2014/main" id="{C1658402-8E9C-EBC5-0DE6-E04CADE35BC3}"/>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574675" indent="-574675" eaLnBrk="1" hangingPunct="1"/>
            <a:r>
              <a:rPr lang="en-US" altLang="en-US"/>
              <a:t>The basic consumer protection statute enforced by the FTC is Section 5(a) of the FTC Act, which prohibits unfair or deceptive acts or practices in or affecting commerce.</a:t>
            </a:r>
          </a:p>
          <a:p>
            <a:pPr marL="574675" indent="-574675" eaLnBrk="1" hangingPunct="1"/>
            <a:r>
              <a:rPr lang="en-US" altLang="en-US"/>
              <a:t>Misrepresentations or deceptive omissions of material fact constitute deceptive acts or practices prohibited by Section 5(a) of the FTC Act.</a:t>
            </a:r>
          </a:p>
          <a:p>
            <a:pPr marL="574675" indent="-574675" eaLnBrk="1" hangingPunct="1"/>
            <a:endParaRPr lang="en-US" altLang="en-US"/>
          </a:p>
        </p:txBody>
      </p:sp>
      <p:sp>
        <p:nvSpPr>
          <p:cNvPr id="11268" name="Slide Number Placeholder 3">
            <a:extLst>
              <a:ext uri="{FF2B5EF4-FFF2-40B4-BE49-F238E27FC236}">
                <a16:creationId xmlns:a16="http://schemas.microsoft.com/office/drawing/2014/main" id="{C9263CCC-B7C9-E5A5-DD94-F5CDADB2CD59}"/>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defTabSz="685800" eaLnBrk="0" hangingPunct="0">
              <a:defRPr sz="2400">
                <a:solidFill>
                  <a:srgbClr val="000000"/>
                </a:solidFill>
                <a:latin typeface="Arial" panose="020B0604020202020204" pitchFamily="34" charset="0"/>
                <a:ea typeface="ヒラギノ角ゴ Pro W3" panose="020B0300000000000000" pitchFamily="34" charset="-128"/>
              </a:defRPr>
            </a:lvl1pPr>
            <a:lvl2pPr defTabSz="685800" eaLnBrk="0" hangingPunct="0">
              <a:defRPr sz="2400">
                <a:solidFill>
                  <a:srgbClr val="000000"/>
                </a:solidFill>
                <a:latin typeface="Arial" panose="020B0604020202020204" pitchFamily="34" charset="0"/>
                <a:ea typeface="ヒラギノ角ゴ Pro W3" panose="020B0300000000000000" pitchFamily="34" charset="-128"/>
              </a:defRPr>
            </a:lvl2pPr>
            <a:lvl3pPr defTabSz="685800" eaLnBrk="0" hangingPunct="0">
              <a:defRPr sz="2400">
                <a:solidFill>
                  <a:srgbClr val="000000"/>
                </a:solidFill>
                <a:latin typeface="Arial" panose="020B0604020202020204" pitchFamily="34" charset="0"/>
                <a:ea typeface="ヒラギノ角ゴ Pro W3" panose="020B0300000000000000" pitchFamily="34" charset="-128"/>
              </a:defRPr>
            </a:lvl3pPr>
            <a:lvl4pPr defTabSz="685800" eaLnBrk="0" hangingPunct="0">
              <a:defRPr sz="2400">
                <a:solidFill>
                  <a:srgbClr val="000000"/>
                </a:solidFill>
                <a:latin typeface="Arial" panose="020B0604020202020204" pitchFamily="34" charset="0"/>
                <a:ea typeface="ヒラギノ角ゴ Pro W3" panose="020B0300000000000000" pitchFamily="34" charset="-128"/>
              </a:defRPr>
            </a:lvl4pPr>
            <a:lvl5pPr defTabSz="685800" eaLnBrk="0" hangingPunct="0">
              <a:defRPr sz="2400">
                <a:solidFill>
                  <a:srgbClr val="000000"/>
                </a:solidFill>
                <a:latin typeface="Arial" panose="020B0604020202020204" pitchFamily="34" charset="0"/>
                <a:ea typeface="ヒラギノ角ゴ Pro W3" panose="020B0300000000000000" pitchFamily="34" charset="-128"/>
              </a:defRPr>
            </a:lvl5pPr>
            <a:lvl6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pPr eaLnBrk="1" hangingPunct="1"/>
            <a:fld id="{67C52B93-3939-DF4E-846F-F8C4EA0810D8}" type="slidenum">
              <a:rPr lang="en-US" altLang="en-US" sz="900">
                <a:solidFill>
                  <a:srgbClr val="7F7F7F"/>
                </a:solidFill>
              </a:rPr>
              <a:pPr eaLnBrk="1" hangingPunct="1"/>
              <a:t>4</a:t>
            </a:fld>
            <a:endParaRPr lang="en-US" altLang="en-US" sz="900">
              <a:solidFill>
                <a:srgbClr val="7F7F7F"/>
              </a:solidFill>
            </a:endParaRP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id="{4962B7B7-F435-7B49-C2F0-416E3C6CB600}"/>
              </a:ext>
            </a:extLst>
          </p:cNvPr>
          <p:cNvSpPr>
            <a:spLocks noGrp="1"/>
          </p:cNvSpPr>
          <p:nvPr>
            <p:ph type="title"/>
          </p:nvPr>
        </p:nvSpPr>
        <p:spPr>
          <a:xfrm>
            <a:off x="1096963" y="1619250"/>
            <a:ext cx="7681912" cy="473075"/>
          </a:xfrm>
          <a:ln cap="flat" algn="ctr">
            <a:miter lim="800000"/>
            <a:headEnd type="none" w="med" len="med"/>
            <a:tailEnd type="none" w="med" len="med"/>
          </a:ln>
        </p:spPr>
        <p:txBody>
          <a:bodyPr>
            <a:noAutofit/>
          </a:bodyPr>
          <a:lstStyle>
            <a:lvl1pPr marL="0" indent="0" algn="l" defTabSz="685800" rtl="0" eaLnBrk="0" fontAlgn="base" hangingPunct="0">
              <a:lnSpc>
                <a:spcPct val="90000"/>
              </a:lnSpc>
              <a:spcBef>
                <a:spcPct val="0"/>
              </a:spcBef>
              <a:spcAft>
                <a:spcPct val="0"/>
              </a:spcAft>
              <a:buClrTx/>
              <a:buSzTx/>
              <a:buFontTx/>
              <a:buNone/>
              <a:defRPr kumimoji="0" lang="en-US" altLang="en-US" sz="2400" b="1" i="1" u="none" kern="1200" baseline="0">
                <a:solidFill>
                  <a:schemeClr val="tx1"/>
                </a:solidFill>
                <a:latin typeface="Times New Roman" pitchFamily="18" charset="0"/>
                <a:ea typeface="Times New Roman" pitchFamily="18" charset="0"/>
                <a:cs typeface="Times New Roman" panose="02020603050405020304" pitchFamily="18" charset="0"/>
              </a:defRPr>
            </a:lvl1pPr>
          </a:lstStyle>
          <a:p>
            <a:r>
              <a:rPr sz="4000">
                <a:ln w="9525" cap="flat" cmpd="sng" algn="ctr">
                  <a:noFill/>
                  <a:prstDash val="solid"/>
                  <a:round/>
                  <a:headEnd type="none" w="med" len="med"/>
                  <a:tailEnd type="none" w="med" len="med"/>
                </a:ln>
                <a:solidFill>
                  <a:srgbClr val="000000"/>
                </a:solidFill>
                <a:sym typeface="Wingdings"/>
              </a:rPr>
              <a:t>FTC– Health Data and AdTech</a:t>
            </a:r>
            <a:endParaRPr sz="4000"/>
          </a:p>
        </p:txBody>
      </p:sp>
      <p:sp>
        <p:nvSpPr>
          <p:cNvPr id="64515" name="Content Placeholder 2">
            <a:extLst>
              <a:ext uri="{FF2B5EF4-FFF2-40B4-BE49-F238E27FC236}">
                <a16:creationId xmlns:a16="http://schemas.microsoft.com/office/drawing/2014/main" id="{15A8B50E-3E4C-530A-FC65-5CCFF1D75375}"/>
              </a:ext>
            </a:extLst>
          </p:cNvPr>
          <p:cNvSpPr>
            <a:spLocks noGrp="1"/>
          </p:cNvSpPr>
          <p:nvPr>
            <p:ph idx="1"/>
          </p:nvPr>
        </p:nvSpPr>
        <p:spPr>
          <a:xfrm>
            <a:off x="1098550" y="2441575"/>
            <a:ext cx="7680325" cy="3468688"/>
          </a:xfrm>
          <a:ln cap="flat" algn="ctr">
            <a:miter lim="800000"/>
            <a:headEnd type="none" w="med" len="med"/>
            <a:tailEnd type="none" w="med" len="med"/>
          </a:ln>
        </p:spPr>
        <p:txBody>
          <a:bodyPr>
            <a:normAutofit/>
          </a:bodyPr>
          <a:lstStyle/>
          <a:p>
            <a:pPr lvl="1">
              <a:buSzTx/>
            </a:pPr>
            <a:r>
              <a:rPr lang="en-US" altLang="en-US" sz="1650">
                <a:solidFill>
                  <a:schemeClr val="tx1"/>
                </a:solidFill>
              </a:rPr>
              <a:t>FTC is aggressively pursuing the use of tracking technologies that collect personal health data </a:t>
            </a:r>
          </a:p>
          <a:p>
            <a:pPr lvl="1">
              <a:buSzTx/>
            </a:pPr>
            <a:r>
              <a:rPr lang="en-US" altLang="en-US" sz="1650">
                <a:solidFill>
                  <a:schemeClr val="tx1"/>
                </a:solidFill>
              </a:rPr>
              <a:t>Through </a:t>
            </a:r>
            <a:r>
              <a:rPr lang="en-US" altLang="en-US" sz="1650" i="1">
                <a:solidFill>
                  <a:schemeClr val="tx1"/>
                </a:solidFill>
              </a:rPr>
              <a:t>GoodRx</a:t>
            </a:r>
            <a:r>
              <a:rPr lang="en-US" altLang="en-US" sz="1650">
                <a:solidFill>
                  <a:schemeClr val="tx1"/>
                </a:solidFill>
              </a:rPr>
              <a:t> and </a:t>
            </a:r>
            <a:r>
              <a:rPr lang="en-US" altLang="en-US" sz="1650" i="1">
                <a:solidFill>
                  <a:schemeClr val="tx1"/>
                </a:solidFill>
              </a:rPr>
              <a:t>BetterHelp</a:t>
            </a:r>
            <a:r>
              <a:rPr lang="en-US" altLang="en-US" sz="1650">
                <a:solidFill>
                  <a:schemeClr val="tx1"/>
                </a:solidFill>
              </a:rPr>
              <a:t>, FTC has established that the failure to obtain affirmative express consent from consumers before transferring health information to third parties for advertising purposes and the third parties’ own purposes (e.g., developing their own products) is an unfair business practice </a:t>
            </a:r>
          </a:p>
          <a:p>
            <a:pPr lvl="1">
              <a:buSzTx/>
            </a:pPr>
            <a:r>
              <a:rPr lang="en-US" altLang="en-US" sz="1650">
                <a:solidFill>
                  <a:schemeClr val="tx1"/>
                </a:solidFill>
              </a:rPr>
              <a:t>Remedies include permanent ban from disclosing consumer health information to advertisers, directing third parties to delete data</a:t>
            </a:r>
          </a:p>
          <a:p>
            <a:pPr lvl="1">
              <a:buSzTx/>
            </a:pPr>
            <a:r>
              <a:rPr lang="en-US" altLang="en-US" sz="1650">
                <a:solidFill>
                  <a:schemeClr val="tx1"/>
                </a:solidFill>
              </a:rPr>
              <a:t>Companies need to understand tracking technologies on their websites, how they work, and what contractual arrangements are in place (easier said than done)</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E44F8473-7D15-0F10-237E-B2A4C0C1BF2E}"/>
              </a:ext>
            </a:extLst>
          </p:cNvPr>
          <p:cNvSpPr>
            <a:spLocks noGrp="1" noChangeArrowheads="1"/>
          </p:cNvSpPr>
          <p:nvPr>
            <p:ph type="title"/>
          </p:nvPr>
        </p:nvSpPr>
        <p:spPr>
          <a:xfrm>
            <a:off x="1096963" y="1619250"/>
            <a:ext cx="7681912" cy="473075"/>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a:t>Biometric Data </a:t>
            </a:r>
          </a:p>
        </p:txBody>
      </p:sp>
      <p:sp>
        <p:nvSpPr>
          <p:cNvPr id="66563" name="Content Placeholder 2">
            <a:extLst>
              <a:ext uri="{FF2B5EF4-FFF2-40B4-BE49-F238E27FC236}">
                <a16:creationId xmlns:a16="http://schemas.microsoft.com/office/drawing/2014/main" id="{C79775A0-E148-A5C0-FF3A-D05A142285C6}"/>
              </a:ext>
            </a:extLst>
          </p:cNvPr>
          <p:cNvSpPr>
            <a:spLocks noGrp="1"/>
          </p:cNvSpPr>
          <p:nvPr>
            <p:ph idx="1"/>
          </p:nvPr>
        </p:nvSpPr>
        <p:spPr>
          <a:xfrm>
            <a:off x="1096963" y="2441575"/>
            <a:ext cx="7681912" cy="3086100"/>
          </a:xfrm>
          <a:ln cap="flat" algn="ctr">
            <a:miter lim="800000"/>
            <a:headEnd type="none" w="med" len="med"/>
            <a:tailEnd type="none" w="med" len="med"/>
          </a:ln>
        </p:spPr>
        <p:txBody>
          <a:bodyPr>
            <a:noAutofit/>
          </a:bodyPr>
          <a:lstStyle>
            <a:lvl1pPr marL="257175" indent="-257175" algn="l" defTabSz="685800" rtl="0" eaLnBrk="0" fontAlgn="base" hangingPunct="0">
              <a:lnSpc>
                <a:spcPct val="90000"/>
              </a:lnSpc>
              <a:spcBef>
                <a:spcPts val="750"/>
              </a:spcBef>
              <a:spcAft>
                <a:spcPct val="0"/>
              </a:spcAft>
              <a:buClr>
                <a:srgbClr val="872434"/>
              </a:buClr>
              <a:buSzTx/>
              <a:buFont typeface="Arial" pitchFamily="34" charset="0"/>
              <a:buChar char="•"/>
              <a:defRPr kumimoji="0" lang="en-US" altLang="en-US" sz="1800" b="0" i="0" u="none" kern="1200" baseline="0">
                <a:solidFill>
                  <a:schemeClr val="tx1"/>
                </a:solidFill>
                <a:latin typeface="Arial" pitchFamily="34" charset="0"/>
                <a:ea typeface="+mn-ea"/>
                <a:cs typeface="Arial" pitchFamily="34" charset="0"/>
              </a:defRPr>
            </a:lvl1pPr>
            <a:lvl2pPr marL="514350" indent="-257175" algn="l" defTabSz="685800" rtl="0" eaLnBrk="0" fontAlgn="base" hangingPunct="0">
              <a:lnSpc>
                <a:spcPct val="100000"/>
              </a:lnSpc>
              <a:spcBef>
                <a:spcPts val="600"/>
              </a:spcBef>
              <a:spcAft>
                <a:spcPct val="0"/>
              </a:spcAft>
              <a:buClr>
                <a:srgbClr val="872434"/>
              </a:buClr>
              <a:buSzTx/>
              <a:buFont typeface="Calibri" pitchFamily="34" charset="0"/>
              <a:buChar char="—"/>
              <a:defRPr kumimoji="0" lang="en-US" altLang="en-US" sz="1500" b="0" i="0" u="none" kern="1200" baseline="0">
                <a:solidFill>
                  <a:schemeClr val="tx1"/>
                </a:solidFill>
                <a:latin typeface="Arial" pitchFamily="34" charset="0"/>
                <a:ea typeface="+mn-ea"/>
                <a:cs typeface="Arial" pitchFamily="34" charset="0"/>
              </a:defRPr>
            </a:lvl2pPr>
            <a:lvl3pPr marL="685800" indent="-169863" algn="l" defTabSz="685800" rtl="0" eaLnBrk="0" fontAlgn="base" hangingPunct="0">
              <a:lnSpc>
                <a:spcPct val="100000"/>
              </a:lnSpc>
              <a:spcBef>
                <a:spcPts val="375"/>
              </a:spcBef>
              <a:spcAft>
                <a:spcPct val="0"/>
              </a:spcAft>
              <a:buClr>
                <a:srgbClr val="7F7F7F"/>
              </a:buClr>
              <a:buSzTx/>
              <a:buFont typeface="Arial" pitchFamily="34" charset="0"/>
              <a:buChar char="•"/>
              <a:defRPr kumimoji="0" lang="en-US" altLang="en-US" sz="1500" b="0" i="0" u="none" kern="1200" baseline="0">
                <a:solidFill>
                  <a:schemeClr val="tx1"/>
                </a:solidFill>
                <a:latin typeface="Arial" pitchFamily="34" charset="0"/>
                <a:ea typeface="+mn-ea"/>
                <a:cs typeface="Arial" pitchFamily="34" charset="0"/>
              </a:defRPr>
            </a:lvl3pPr>
            <a:lvl4pPr marL="855663" indent="-169863" algn="l" defTabSz="685800" rtl="0" eaLnBrk="0" fontAlgn="base" hangingPunct="0">
              <a:lnSpc>
                <a:spcPct val="100000"/>
              </a:lnSpc>
              <a:spcBef>
                <a:spcPts val="300"/>
              </a:spcBef>
              <a:spcAft>
                <a:spcPct val="0"/>
              </a:spcAft>
              <a:buClr>
                <a:srgbClr val="7F7F7F"/>
              </a:buClr>
              <a:buSzPct val="90000"/>
              <a:buFont typeface="Arial" pitchFamily="34" charset="0"/>
              <a:buChar char="–"/>
              <a:defRPr kumimoji="0" lang="en-US" altLang="en-US" sz="1300" b="0" i="0" u="none" kern="1200" baseline="0">
                <a:solidFill>
                  <a:schemeClr val="tx1"/>
                </a:solidFill>
                <a:latin typeface="Arial" pitchFamily="34" charset="0"/>
                <a:ea typeface="+mn-ea"/>
                <a:cs typeface="Arial" pitchFamily="34" charset="0"/>
              </a:defRPr>
            </a:lvl4pPr>
            <a:lvl5pPr marL="855663" indent="0" algn="l" defTabSz="685800" rtl="0" eaLnBrk="0" fontAlgn="base" hangingPunct="0">
              <a:lnSpc>
                <a:spcPct val="90000"/>
              </a:lnSpc>
              <a:spcBef>
                <a:spcPts val="375"/>
              </a:spcBef>
              <a:spcAft>
                <a:spcPct val="0"/>
              </a:spcAft>
              <a:buClrTx/>
              <a:buSzTx/>
              <a:buFontTx/>
              <a:buNone/>
              <a:defRPr kumimoji="0" lang="en-US" altLang="en-US" sz="1300" b="0" i="0" u="none" kern="1200" baseline="0">
                <a:solidFill>
                  <a:schemeClr val="tx1"/>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9pPr>
          </a:lstStyle>
          <a:p>
            <a:pPr lvl="1"/>
            <a:r>
              <a:rPr>
                <a:ln w="9525" cap="flat" cmpd="sng" algn="ctr">
                  <a:noFill/>
                  <a:prstDash val="solid"/>
                  <a:round/>
                  <a:headEnd type="none" w="med" len="med"/>
                  <a:tailEnd type="none" w="med" len="med"/>
                </a:ln>
                <a:solidFill>
                  <a:srgbClr val="000000"/>
                </a:solidFill>
                <a:sym typeface="Wingdings"/>
                <a:hlinkClick r:id="rId3"/>
              </a:rPr>
              <a:t>Policy Statement on Biometric information and Section 5</a:t>
            </a:r>
            <a:endParaRPr>
              <a:hlinkClick r:id="rId3"/>
            </a:endParaRPr>
          </a:p>
          <a:p>
            <a:pPr lvl="2" indent="-169862"/>
            <a:r>
              <a:rPr>
                <a:ln w="9525" cap="flat" cmpd="sng" algn="ctr">
                  <a:noFill/>
                  <a:prstDash val="solid"/>
                  <a:round/>
                  <a:headEnd type="none" w="med" len="med"/>
                  <a:tailEnd type="none" w="med" len="med"/>
                </a:ln>
                <a:solidFill>
                  <a:srgbClr val="000000"/>
                </a:solidFill>
                <a:sym typeface="Wingdings"/>
              </a:rPr>
              <a:t>“Using biometric information to identify consumers in certain locations could reveal sensitive personal information about them—for example, that they have accessed particular types of healthcare”</a:t>
            </a:r>
            <a:endParaRPr/>
          </a:p>
          <a:p>
            <a:pPr lvl="2" indent="-169862"/>
            <a:r>
              <a:rPr>
                <a:ln w="9525" cap="flat" cmpd="sng" algn="ctr">
                  <a:noFill/>
                  <a:prstDash val="solid"/>
                  <a:round/>
                  <a:headEnd type="none" w="med" len="med"/>
                  <a:tailEnd type="none" w="med" len="med"/>
                </a:ln>
                <a:solidFill>
                  <a:srgbClr val="000000"/>
                </a:solidFill>
                <a:sym typeface="Wingdings"/>
              </a:rPr>
              <a:t>Expansive view of “biometric information”</a:t>
            </a:r>
            <a:endParaRPr/>
          </a:p>
          <a:p>
            <a:pPr lvl="2" indent="-169862"/>
            <a:r>
              <a:rPr>
                <a:ln w="9525" cap="flat" cmpd="sng" algn="ctr">
                  <a:noFill/>
                  <a:prstDash val="solid"/>
                  <a:round/>
                  <a:headEnd type="none" w="med" len="med"/>
                  <a:tailEnd type="none" w="med" len="med"/>
                </a:ln>
                <a:solidFill>
                  <a:srgbClr val="000000"/>
                </a:solidFill>
                <a:sym typeface="Wingdings"/>
              </a:rPr>
              <a:t>Provides overview of factors supporting an unfairness determination</a:t>
            </a:r>
            <a:endParaRPr/>
          </a:p>
          <a:p>
            <a:pPr lvl="1"/>
            <a:r>
              <a:rPr i="1">
                <a:ln w="9525" cap="flat" cmpd="sng" algn="ctr">
                  <a:noFill/>
                  <a:prstDash val="solid"/>
                  <a:round/>
                  <a:headEnd type="none" w="med" len="med"/>
                  <a:tailEnd type="none" w="med" len="med"/>
                </a:ln>
                <a:solidFill>
                  <a:srgbClr val="000000"/>
                </a:solidFill>
                <a:sym typeface="Wingdings"/>
              </a:rPr>
              <a:t>FTC v. Rite Aid </a:t>
            </a:r>
            <a:endParaRPr i="1"/>
          </a:p>
          <a:p>
            <a:pPr lvl="2" indent="-169862"/>
            <a:r>
              <a:rPr>
                <a:ln w="9525" cap="flat" cmpd="sng" algn="ctr">
                  <a:noFill/>
                  <a:prstDash val="solid"/>
                  <a:round/>
                  <a:headEnd type="none" w="med" len="med"/>
                  <a:tailEnd type="none" w="med" len="med"/>
                </a:ln>
                <a:solidFill>
                  <a:srgbClr val="000000"/>
                </a:solidFill>
                <a:sym typeface="Wingdings"/>
              </a:rPr>
              <a:t>Rite Aid allegedly failed to take reasonable measures to prevent harm to consumers from its use of facial recognition technology and violated a 2010 FTC order relating to data security and vendor management </a:t>
            </a:r>
            <a:endParaRPr/>
          </a:p>
          <a:p>
            <a:pPr lvl="2" indent="-169862"/>
            <a:r>
              <a:rPr>
                <a:ln w="9525" cap="flat" cmpd="sng" algn="ctr">
                  <a:noFill/>
                  <a:prstDash val="solid"/>
                  <a:round/>
                  <a:headEnd type="none" w="med" len="med"/>
                  <a:tailEnd type="none" w="med" len="med"/>
                </a:ln>
                <a:solidFill>
                  <a:srgbClr val="000000"/>
                </a:solidFill>
                <a:sym typeface="Wingdings"/>
              </a:rPr>
              <a:t>Rite Aid is prohibited from using facial recognition for five years; data and model deletion; consumer notice and redress; data retention </a:t>
            </a:r>
            <a:endParaRPr/>
          </a:p>
          <a:p>
            <a:pPr lvl="1"/>
            <a:endParaRPr/>
          </a:p>
          <a:p>
            <a:pPr lvl="1"/>
            <a:endParaRP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51CDEF39-A43C-288D-336C-4A06BDEC7E73}"/>
              </a:ext>
            </a:extLst>
          </p:cNvPr>
          <p:cNvSpPr>
            <a:spLocks noGrp="1" noChangeArrowheads="1"/>
          </p:cNvSpPr>
          <p:nvPr>
            <p:ph type="title"/>
          </p:nvPr>
        </p:nvSpPr>
        <p:spPr>
          <a:xfrm>
            <a:off x="1096963" y="1619250"/>
            <a:ext cx="7681912" cy="473075"/>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a:t>Genetic Data </a:t>
            </a:r>
          </a:p>
        </p:txBody>
      </p:sp>
      <p:sp>
        <p:nvSpPr>
          <p:cNvPr id="68611" name="Content Placeholder 2">
            <a:extLst>
              <a:ext uri="{FF2B5EF4-FFF2-40B4-BE49-F238E27FC236}">
                <a16:creationId xmlns:a16="http://schemas.microsoft.com/office/drawing/2014/main" id="{764164F5-A842-DB10-C940-74D60AD3DE66}"/>
              </a:ext>
            </a:extLst>
          </p:cNvPr>
          <p:cNvSpPr>
            <a:spLocks noGrp="1"/>
          </p:cNvSpPr>
          <p:nvPr>
            <p:ph idx="1"/>
          </p:nvPr>
        </p:nvSpPr>
        <p:spPr>
          <a:xfrm>
            <a:off x="1096963" y="2441575"/>
            <a:ext cx="7681912" cy="3086100"/>
          </a:xfrm>
          <a:ln cap="flat" algn="ctr">
            <a:miter lim="800000"/>
            <a:headEnd type="none" w="med" len="med"/>
            <a:tailEnd type="none" w="med" len="med"/>
          </a:ln>
        </p:spPr>
        <p:txBody>
          <a:bodyPr>
            <a:noAutofit/>
          </a:bodyPr>
          <a:lstStyle>
            <a:lvl1pPr marL="257175" indent="-257175" algn="l" defTabSz="685800" rtl="0" eaLnBrk="0" fontAlgn="base" hangingPunct="0">
              <a:lnSpc>
                <a:spcPct val="90000"/>
              </a:lnSpc>
              <a:spcBef>
                <a:spcPts val="750"/>
              </a:spcBef>
              <a:spcAft>
                <a:spcPct val="0"/>
              </a:spcAft>
              <a:buClr>
                <a:srgbClr val="872434"/>
              </a:buClr>
              <a:buSzTx/>
              <a:buFont typeface="Arial" pitchFamily="34" charset="0"/>
              <a:buChar char="•"/>
              <a:defRPr kumimoji="0" lang="en-US" altLang="en-US" sz="1800" b="0" i="0" u="none" kern="1200" baseline="0">
                <a:solidFill>
                  <a:schemeClr val="tx1"/>
                </a:solidFill>
                <a:latin typeface="Arial" pitchFamily="34" charset="0"/>
                <a:ea typeface="+mn-ea"/>
                <a:cs typeface="Arial" pitchFamily="34" charset="0"/>
              </a:defRPr>
            </a:lvl1pPr>
            <a:lvl2pPr marL="514350" indent="-257175" algn="l" defTabSz="685800" rtl="0" eaLnBrk="0" fontAlgn="base" hangingPunct="0">
              <a:lnSpc>
                <a:spcPct val="100000"/>
              </a:lnSpc>
              <a:spcBef>
                <a:spcPts val="600"/>
              </a:spcBef>
              <a:spcAft>
                <a:spcPct val="0"/>
              </a:spcAft>
              <a:buClr>
                <a:srgbClr val="872434"/>
              </a:buClr>
              <a:buSzTx/>
              <a:buFont typeface="Calibri" pitchFamily="34" charset="0"/>
              <a:buChar char="—"/>
              <a:defRPr kumimoji="0" lang="en-US" altLang="en-US" sz="1500" b="0" i="0" u="none" kern="1200" baseline="0">
                <a:solidFill>
                  <a:schemeClr val="tx1"/>
                </a:solidFill>
                <a:latin typeface="Arial" pitchFamily="34" charset="0"/>
                <a:ea typeface="+mn-ea"/>
                <a:cs typeface="Arial" pitchFamily="34" charset="0"/>
              </a:defRPr>
            </a:lvl2pPr>
            <a:lvl3pPr marL="685800" indent="-169863" algn="l" defTabSz="685800" rtl="0" eaLnBrk="0" fontAlgn="base" hangingPunct="0">
              <a:lnSpc>
                <a:spcPct val="100000"/>
              </a:lnSpc>
              <a:spcBef>
                <a:spcPts val="375"/>
              </a:spcBef>
              <a:spcAft>
                <a:spcPct val="0"/>
              </a:spcAft>
              <a:buClr>
                <a:srgbClr val="7F7F7F"/>
              </a:buClr>
              <a:buSzTx/>
              <a:buFont typeface="Arial" pitchFamily="34" charset="0"/>
              <a:buChar char="•"/>
              <a:defRPr kumimoji="0" lang="en-US" altLang="en-US" sz="1500" b="0" i="0" u="none" kern="1200" baseline="0">
                <a:solidFill>
                  <a:schemeClr val="tx1"/>
                </a:solidFill>
                <a:latin typeface="Arial" pitchFamily="34" charset="0"/>
                <a:ea typeface="+mn-ea"/>
                <a:cs typeface="Arial" pitchFamily="34" charset="0"/>
              </a:defRPr>
            </a:lvl3pPr>
            <a:lvl4pPr marL="855663" indent="-169863" algn="l" defTabSz="685800" rtl="0" eaLnBrk="0" fontAlgn="base" hangingPunct="0">
              <a:lnSpc>
                <a:spcPct val="100000"/>
              </a:lnSpc>
              <a:spcBef>
                <a:spcPts val="300"/>
              </a:spcBef>
              <a:spcAft>
                <a:spcPct val="0"/>
              </a:spcAft>
              <a:buClr>
                <a:srgbClr val="7F7F7F"/>
              </a:buClr>
              <a:buSzPct val="90000"/>
              <a:buFont typeface="Arial" pitchFamily="34" charset="0"/>
              <a:buChar char="–"/>
              <a:defRPr kumimoji="0" lang="en-US" altLang="en-US" sz="1300" b="0" i="0" u="none" kern="1200" baseline="0">
                <a:solidFill>
                  <a:schemeClr val="tx1"/>
                </a:solidFill>
                <a:latin typeface="Arial" pitchFamily="34" charset="0"/>
                <a:ea typeface="+mn-ea"/>
                <a:cs typeface="Arial" pitchFamily="34" charset="0"/>
              </a:defRPr>
            </a:lvl4pPr>
            <a:lvl5pPr marL="855663" indent="0" algn="l" defTabSz="685800" rtl="0" eaLnBrk="0" fontAlgn="base" hangingPunct="0">
              <a:lnSpc>
                <a:spcPct val="90000"/>
              </a:lnSpc>
              <a:spcBef>
                <a:spcPts val="375"/>
              </a:spcBef>
              <a:spcAft>
                <a:spcPct val="0"/>
              </a:spcAft>
              <a:buClrTx/>
              <a:buSzTx/>
              <a:buFontTx/>
              <a:buNone/>
              <a:defRPr kumimoji="0" lang="en-US" altLang="en-US" sz="1300" b="0" i="0" u="none" kern="1200" baseline="0">
                <a:solidFill>
                  <a:schemeClr val="tx1"/>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9pPr>
          </a:lstStyle>
          <a:p>
            <a:pPr lvl="1"/>
            <a:r>
              <a:rPr>
                <a:ln w="9525" cap="flat" cmpd="sng" algn="ctr">
                  <a:noFill/>
                  <a:prstDash val="solid"/>
                  <a:round/>
                  <a:headEnd type="none" w="med" len="med"/>
                  <a:tailEnd type="none" w="med" len="med"/>
                </a:ln>
                <a:solidFill>
                  <a:srgbClr val="000000"/>
                </a:solidFill>
                <a:sym typeface="Wingdings"/>
              </a:rPr>
              <a:t>Genetic data reveals sensitive information not only about consumers’ health, characteristics, and ancestry, but about their families </a:t>
            </a:r>
            <a:endParaRPr/>
          </a:p>
          <a:p>
            <a:pPr lvl="1"/>
            <a:r>
              <a:rPr>
                <a:ln w="9525" cap="flat" cmpd="sng" algn="ctr">
                  <a:noFill/>
                  <a:prstDash val="solid"/>
                  <a:round/>
                  <a:headEnd type="none" w="med" len="med"/>
                  <a:tailEnd type="none" w="med" len="med"/>
                </a:ln>
                <a:solidFill>
                  <a:srgbClr val="000000"/>
                </a:solidFill>
                <a:sym typeface="Wingdings"/>
              </a:rPr>
              <a:t>Where sensitivity of the data is high, so too is the risk of harm – therefore, greater protections are warranted</a:t>
            </a:r>
            <a:endParaRPr/>
          </a:p>
          <a:p>
            <a:pPr lvl="1"/>
            <a:r>
              <a:rPr>
                <a:ln w="9525" cap="flat" cmpd="sng" algn="ctr">
                  <a:noFill/>
                  <a:prstDash val="solid"/>
                  <a:round/>
                  <a:headEnd type="none" w="med" len="med"/>
                  <a:tailEnd type="none" w="med" len="med"/>
                </a:ln>
                <a:solidFill>
                  <a:srgbClr val="000000"/>
                </a:solidFill>
                <a:sym typeface="Wingdings"/>
              </a:rPr>
              <a:t>Trio of FTC enforcement actions involving sellers of genetic testing products provide the following lessons:</a:t>
            </a:r>
            <a:endParaRPr/>
          </a:p>
          <a:p>
            <a:pPr lvl="2" indent="-169862"/>
            <a:r>
              <a:rPr sz="1200">
                <a:ln w="9525" cap="flat" cmpd="sng" algn="ctr">
                  <a:noFill/>
                  <a:prstDash val="solid"/>
                  <a:round/>
                  <a:headEnd type="none" w="med" len="med"/>
                  <a:tailEnd type="none" w="med" len="med"/>
                </a:ln>
                <a:solidFill>
                  <a:srgbClr val="000000"/>
                </a:solidFill>
                <a:sym typeface="Wingdings"/>
              </a:rPr>
              <a:t>Secure genetic data</a:t>
            </a:r>
            <a:endParaRPr sz="1200"/>
          </a:p>
          <a:p>
            <a:pPr lvl="2" indent="-169862"/>
            <a:r>
              <a:rPr sz="1200">
                <a:ln w="9525" cap="flat" cmpd="sng" algn="ctr">
                  <a:noFill/>
                  <a:prstDash val="solid"/>
                  <a:round/>
                  <a:headEnd type="none" w="med" len="med"/>
                  <a:tailEnd type="none" w="med" len="med"/>
                </a:ln>
                <a:solidFill>
                  <a:srgbClr val="000000"/>
                </a:solidFill>
                <a:sym typeface="Wingdings"/>
              </a:rPr>
              <a:t>Secure customer accounts</a:t>
            </a:r>
            <a:endParaRPr sz="1200"/>
          </a:p>
          <a:p>
            <a:pPr lvl="2" indent="-169862"/>
            <a:r>
              <a:rPr sz="1200">
                <a:ln w="9525" cap="flat" cmpd="sng" algn="ctr">
                  <a:noFill/>
                  <a:prstDash val="solid"/>
                  <a:round/>
                  <a:headEnd type="none" w="med" len="med"/>
                  <a:tailEnd type="none" w="med" len="med"/>
                </a:ln>
                <a:solidFill>
                  <a:srgbClr val="000000"/>
                </a:solidFill>
                <a:sym typeface="Wingdings"/>
              </a:rPr>
              <a:t>Claims about genetic testing must be substantiated </a:t>
            </a:r>
            <a:endParaRPr sz="1200"/>
          </a:p>
          <a:p>
            <a:pPr lvl="2" indent="-169862"/>
            <a:r>
              <a:rPr sz="1200">
                <a:ln w="9525" cap="flat" cmpd="sng" algn="ctr">
                  <a:noFill/>
                  <a:prstDash val="solid"/>
                  <a:round/>
                  <a:headEnd type="none" w="med" len="med"/>
                  <a:tailEnd type="none" w="med" len="med"/>
                </a:ln>
                <a:solidFill>
                  <a:srgbClr val="000000"/>
                </a:solidFill>
                <a:sym typeface="Wingdings"/>
              </a:rPr>
              <a:t>Avoid dark patterns</a:t>
            </a:r>
            <a:endParaRPr sz="1200"/>
          </a:p>
          <a:p>
            <a:pPr lvl="2" indent="-169862"/>
            <a:r>
              <a:rPr sz="1200">
                <a:ln w="9525" cap="flat" cmpd="sng" algn="ctr">
                  <a:noFill/>
                  <a:prstDash val="solid"/>
                  <a:round/>
                  <a:headEnd type="none" w="med" len="med"/>
                  <a:tailEnd type="none" w="med" len="med"/>
                </a:ln>
                <a:solidFill>
                  <a:srgbClr val="000000"/>
                </a:solidFill>
                <a:sym typeface="Wingdings"/>
              </a:rPr>
              <a:t>Obtain consent for material retroactive changes</a:t>
            </a:r>
            <a:endParaRPr sz="1200"/>
          </a:p>
          <a:p>
            <a:pPr lvl="1"/>
            <a:r>
              <a:rPr>
                <a:ln w="9525" cap="flat" cmpd="sng" algn="ctr">
                  <a:noFill/>
                  <a:prstDash val="solid"/>
                  <a:round/>
                  <a:headEnd type="none" w="med" len="med"/>
                  <a:tailEnd type="none" w="med" len="med"/>
                </a:ln>
                <a:solidFill>
                  <a:srgbClr val="000000"/>
                </a:solidFill>
                <a:sym typeface="Wingdings"/>
              </a:rPr>
              <a:t>Orders required financial settlements; deletion of biometric data or materials; notice to consumers; affirmative express consent for future use or disclosure of genetic data</a:t>
            </a:r>
            <a:endParaRP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55EFA2C1-CFB9-E96E-9E3C-CE472D041EDA}"/>
              </a:ext>
            </a:extLst>
          </p:cNvPr>
          <p:cNvSpPr>
            <a:spLocks noGrp="1"/>
          </p:cNvSpPr>
          <p:nvPr>
            <p:ph type="title"/>
          </p:nvPr>
        </p:nvSpPr>
        <p:spPr>
          <a:xfrm>
            <a:off x="1096963" y="1619250"/>
            <a:ext cx="7681912" cy="473075"/>
          </a:xfrm>
          <a:ln cap="flat" algn="ctr">
            <a:miter lim="800000"/>
            <a:headEnd type="none" w="med" len="med"/>
            <a:tailEnd type="none" w="med" len="med"/>
          </a:ln>
        </p:spPr>
        <p:txBody>
          <a:bodyPr>
            <a:noAutofit/>
          </a:bodyPr>
          <a:lstStyle>
            <a:lvl1pPr marL="0" indent="0" algn="l" defTabSz="685800" rtl="0" eaLnBrk="0" fontAlgn="base" hangingPunct="0">
              <a:lnSpc>
                <a:spcPct val="90000"/>
              </a:lnSpc>
              <a:spcBef>
                <a:spcPct val="0"/>
              </a:spcBef>
              <a:spcAft>
                <a:spcPct val="0"/>
              </a:spcAft>
              <a:buClrTx/>
              <a:buSzTx/>
              <a:buFontTx/>
              <a:buNone/>
              <a:defRPr kumimoji="0" lang="en-US" altLang="en-US" sz="2400" b="1" i="1" u="none" kern="1200" baseline="0">
                <a:solidFill>
                  <a:schemeClr val="tx1"/>
                </a:solidFill>
                <a:latin typeface="Times New Roman" pitchFamily="18" charset="0"/>
                <a:ea typeface="Times New Roman" pitchFamily="18" charset="0"/>
                <a:cs typeface="Times New Roman" panose="02020603050405020304" pitchFamily="18" charset="0"/>
              </a:defRPr>
            </a:lvl1pPr>
          </a:lstStyle>
          <a:p>
            <a:r>
              <a:rPr sz="3600">
                <a:ln w="9525" cap="flat" cmpd="sng" algn="ctr">
                  <a:noFill/>
                  <a:prstDash val="solid"/>
                  <a:round/>
                  <a:headEnd type="none" w="med" len="med"/>
                  <a:tailEnd type="none" w="med" len="med"/>
                </a:ln>
                <a:solidFill>
                  <a:srgbClr val="000000"/>
                </a:solidFill>
                <a:sym typeface="Wingdings"/>
              </a:rPr>
              <a:t>FTC – Health Breach Notification Rule (the leading edge) </a:t>
            </a:r>
            <a:endParaRPr sz="3600"/>
          </a:p>
        </p:txBody>
      </p:sp>
      <p:sp>
        <p:nvSpPr>
          <p:cNvPr id="70659" name="Content Placeholder 2">
            <a:extLst>
              <a:ext uri="{FF2B5EF4-FFF2-40B4-BE49-F238E27FC236}">
                <a16:creationId xmlns:a16="http://schemas.microsoft.com/office/drawing/2014/main" id="{A35B30ED-957B-A3B3-209C-3C71DE9D283B}"/>
              </a:ext>
            </a:extLst>
          </p:cNvPr>
          <p:cNvSpPr>
            <a:spLocks noGrp="1"/>
          </p:cNvSpPr>
          <p:nvPr>
            <p:ph idx="1"/>
          </p:nvPr>
        </p:nvSpPr>
        <p:spPr>
          <a:xfrm>
            <a:off x="1098550" y="2441575"/>
            <a:ext cx="7680325" cy="3236913"/>
          </a:xfrm>
          <a:ln cap="flat" algn="ctr">
            <a:miter lim="800000"/>
            <a:headEnd type="none" w="med" len="med"/>
            <a:tailEnd type="none" w="med" len="med"/>
          </a:ln>
        </p:spPr>
        <p:txBody>
          <a:bodyPr>
            <a:noAutofit/>
          </a:bodyPr>
          <a:lstStyle>
            <a:lvl1pPr marL="257175" indent="-257175" algn="l" defTabSz="685800" rtl="0" eaLnBrk="0" fontAlgn="base" hangingPunct="0">
              <a:lnSpc>
                <a:spcPct val="90000"/>
              </a:lnSpc>
              <a:spcBef>
                <a:spcPts val="750"/>
              </a:spcBef>
              <a:spcAft>
                <a:spcPct val="0"/>
              </a:spcAft>
              <a:buClr>
                <a:srgbClr val="872434"/>
              </a:buClr>
              <a:buSzTx/>
              <a:buFont typeface="Arial" pitchFamily="34" charset="0"/>
              <a:buChar char="•"/>
              <a:defRPr kumimoji="0" lang="en-US" altLang="en-US" sz="1800" b="0" i="0" u="none" kern="1200" baseline="0">
                <a:solidFill>
                  <a:schemeClr val="tx1"/>
                </a:solidFill>
                <a:latin typeface="Arial" pitchFamily="34" charset="0"/>
                <a:ea typeface="+mn-ea"/>
                <a:cs typeface="Arial" pitchFamily="34" charset="0"/>
              </a:defRPr>
            </a:lvl1pPr>
            <a:lvl2pPr marL="514350" indent="-257175" algn="l" defTabSz="685800" rtl="0" eaLnBrk="0" fontAlgn="base" hangingPunct="0">
              <a:lnSpc>
                <a:spcPct val="100000"/>
              </a:lnSpc>
              <a:spcBef>
                <a:spcPts val="600"/>
              </a:spcBef>
              <a:spcAft>
                <a:spcPct val="0"/>
              </a:spcAft>
              <a:buClr>
                <a:srgbClr val="872434"/>
              </a:buClr>
              <a:buSzTx/>
              <a:buFont typeface="Calibri" pitchFamily="34" charset="0"/>
              <a:buChar char="—"/>
              <a:defRPr kumimoji="0" lang="en-US" altLang="en-US" sz="1500" b="0" i="0" u="none" kern="1200" baseline="0">
                <a:solidFill>
                  <a:schemeClr val="tx1"/>
                </a:solidFill>
                <a:latin typeface="Arial" pitchFamily="34" charset="0"/>
                <a:ea typeface="+mn-ea"/>
                <a:cs typeface="Arial" pitchFamily="34" charset="0"/>
              </a:defRPr>
            </a:lvl2pPr>
            <a:lvl3pPr marL="685800" indent="-169863" algn="l" defTabSz="685800" rtl="0" eaLnBrk="0" fontAlgn="base" hangingPunct="0">
              <a:lnSpc>
                <a:spcPct val="100000"/>
              </a:lnSpc>
              <a:spcBef>
                <a:spcPts val="375"/>
              </a:spcBef>
              <a:spcAft>
                <a:spcPct val="0"/>
              </a:spcAft>
              <a:buClr>
                <a:srgbClr val="7F7F7F"/>
              </a:buClr>
              <a:buSzTx/>
              <a:buFont typeface="Arial" pitchFamily="34" charset="0"/>
              <a:buChar char="•"/>
              <a:defRPr kumimoji="0" lang="en-US" altLang="en-US" sz="1500" b="0" i="0" u="none" kern="1200" baseline="0">
                <a:solidFill>
                  <a:schemeClr val="tx1"/>
                </a:solidFill>
                <a:latin typeface="Arial" pitchFamily="34" charset="0"/>
                <a:ea typeface="+mn-ea"/>
                <a:cs typeface="Arial" pitchFamily="34" charset="0"/>
              </a:defRPr>
            </a:lvl3pPr>
            <a:lvl4pPr marL="855663" indent="-169863" algn="l" defTabSz="685800" rtl="0" eaLnBrk="0" fontAlgn="base" hangingPunct="0">
              <a:lnSpc>
                <a:spcPct val="100000"/>
              </a:lnSpc>
              <a:spcBef>
                <a:spcPts val="300"/>
              </a:spcBef>
              <a:spcAft>
                <a:spcPct val="0"/>
              </a:spcAft>
              <a:buClr>
                <a:srgbClr val="7F7F7F"/>
              </a:buClr>
              <a:buSzPct val="90000"/>
              <a:buFont typeface="Arial" pitchFamily="34" charset="0"/>
              <a:buChar char="–"/>
              <a:defRPr kumimoji="0" lang="en-US" altLang="en-US" sz="1300" b="0" i="0" u="none" kern="1200" baseline="0">
                <a:solidFill>
                  <a:schemeClr val="tx1"/>
                </a:solidFill>
                <a:latin typeface="Arial" pitchFamily="34" charset="0"/>
                <a:ea typeface="+mn-ea"/>
                <a:cs typeface="Arial" pitchFamily="34" charset="0"/>
              </a:defRPr>
            </a:lvl4pPr>
            <a:lvl5pPr marL="855663" indent="0" algn="l" defTabSz="685800" rtl="0" eaLnBrk="0" fontAlgn="base" hangingPunct="0">
              <a:lnSpc>
                <a:spcPct val="90000"/>
              </a:lnSpc>
              <a:spcBef>
                <a:spcPts val="375"/>
              </a:spcBef>
              <a:spcAft>
                <a:spcPct val="0"/>
              </a:spcAft>
              <a:buClrTx/>
              <a:buSzTx/>
              <a:buFontTx/>
              <a:buNone/>
              <a:defRPr kumimoji="0" lang="en-US" altLang="en-US" sz="1300" b="0" i="0" u="none" kern="1200" baseline="0">
                <a:solidFill>
                  <a:schemeClr val="tx1"/>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9pPr>
          </a:lstStyle>
          <a:p>
            <a:pPr lvl="1"/>
            <a:r>
              <a:rPr sz="1800">
                <a:ln w="9525" cap="flat" cmpd="sng" algn="ctr">
                  <a:noFill/>
                  <a:prstDash val="solid"/>
                  <a:round/>
                  <a:headEnd type="none" w="med" len="med"/>
                  <a:tailEnd type="none" w="med" len="med"/>
                </a:ln>
                <a:solidFill>
                  <a:srgbClr val="000000"/>
                </a:solidFill>
                <a:sym typeface="Wingdings"/>
              </a:rPr>
              <a:t>Health Breach Notification Rule requires vendors of personal health records (PHRs) or PHR-related entities to notify consumers, the FTC, and sometimes the media, when they discover certain data breaches</a:t>
            </a:r>
            <a:endParaRPr sz="1800"/>
          </a:p>
          <a:p>
            <a:pPr lvl="1"/>
            <a:r>
              <a:rPr sz="1800">
                <a:ln w="9525" cap="flat" cmpd="sng" algn="ctr">
                  <a:noFill/>
                  <a:prstDash val="solid"/>
                  <a:round/>
                  <a:headEnd type="none" w="med" len="med"/>
                  <a:tailEnd type="none" w="med" len="med"/>
                </a:ln>
                <a:solidFill>
                  <a:srgbClr val="000000"/>
                </a:solidFill>
                <a:sym typeface="Wingdings"/>
              </a:rPr>
              <a:t>Through guidance in 2021 and 2022, the FTC made clear that it planned to take a broad view of what constitutes a (1) PHR, and (2) a breach </a:t>
            </a:r>
            <a:endParaRPr sz="1800"/>
          </a:p>
          <a:p>
            <a:pPr lvl="1"/>
            <a:r>
              <a:rPr sz="1800" i="1">
                <a:ln w="9525" cap="flat" cmpd="sng" algn="ctr">
                  <a:noFill/>
                  <a:prstDash val="solid"/>
                  <a:round/>
                  <a:headEnd type="none" w="med" len="med"/>
                  <a:tailEnd type="none" w="med" len="med"/>
                </a:ln>
                <a:solidFill>
                  <a:srgbClr val="000000"/>
                </a:solidFill>
                <a:sym typeface="Wingdings"/>
              </a:rPr>
              <a:t>GoodRx</a:t>
            </a:r>
            <a:r>
              <a:rPr sz="1800">
                <a:ln w="9525" cap="flat" cmpd="sng" algn="ctr">
                  <a:noFill/>
                  <a:prstDash val="solid"/>
                  <a:round/>
                  <a:headEnd type="none" w="med" len="med"/>
                  <a:tailEnd type="none" w="med" len="med"/>
                </a:ln>
                <a:solidFill>
                  <a:srgbClr val="000000"/>
                </a:solidFill>
                <a:sym typeface="Wingdings"/>
              </a:rPr>
              <a:t> and </a:t>
            </a:r>
            <a:r>
              <a:rPr sz="1800" i="1">
                <a:ln w="9525" cap="flat" cmpd="sng" algn="ctr">
                  <a:noFill/>
                  <a:prstDash val="solid"/>
                  <a:round/>
                  <a:headEnd type="none" w="med" len="med"/>
                  <a:tailEnd type="none" w="med" len="med"/>
                </a:ln>
                <a:solidFill>
                  <a:srgbClr val="000000"/>
                </a:solidFill>
                <a:sym typeface="Wingdings"/>
              </a:rPr>
              <a:t>Premom</a:t>
            </a:r>
            <a:r>
              <a:rPr sz="1800">
                <a:ln w="9525" cap="flat" cmpd="sng" algn="ctr">
                  <a:noFill/>
                  <a:prstDash val="solid"/>
                  <a:round/>
                  <a:headEnd type="none" w="med" len="med"/>
                  <a:tailEnd type="none" w="med" len="med"/>
                </a:ln>
                <a:solidFill>
                  <a:srgbClr val="000000"/>
                </a:solidFill>
                <a:sym typeface="Wingdings"/>
              </a:rPr>
              <a:t> establish that the FTC views disclosures of consumer health information to third parties without authorization to be an HBNR violation</a:t>
            </a:r>
            <a:endParaRPr sz="1800"/>
          </a:p>
          <a:p>
            <a:pPr lvl="1"/>
            <a:r>
              <a:rPr sz="1800">
                <a:ln w="9525" cap="flat" cmpd="sng" algn="ctr">
                  <a:noFill/>
                  <a:prstDash val="solid"/>
                  <a:round/>
                  <a:headEnd type="none" w="med" len="med"/>
                  <a:tailEnd type="none" w="med" len="med"/>
                </a:ln>
                <a:solidFill>
                  <a:srgbClr val="000000"/>
                </a:solidFill>
                <a:sym typeface="Wingdings"/>
              </a:rPr>
              <a:t>Proposed HBNR amendments to establish the FTC’s position are pending</a:t>
            </a:r>
            <a:endParaRPr sz="1800"/>
          </a:p>
          <a:p>
            <a:pPr lvl="1"/>
            <a:r>
              <a:rPr sz="1800">
                <a:ln w="9525" cap="flat" cmpd="sng" algn="ctr">
                  <a:noFill/>
                  <a:prstDash val="solid"/>
                  <a:round/>
                  <a:headEnd type="none" w="med" len="med"/>
                  <a:tailEnd type="none" w="med" len="med"/>
                </a:ln>
                <a:solidFill>
                  <a:srgbClr val="000000"/>
                </a:solidFill>
                <a:sym typeface="Wingdings"/>
              </a:rPr>
              <a:t>Illustrative of how FTC defines appropriate privacy practices through guidance, enforcement actions, and rulemaking </a:t>
            </a:r>
            <a:endParaRPr sz="1800"/>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3348F8A9-F995-FFF4-B674-AF49DF621D6B}"/>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a:t>Key Questions Going Forward </a:t>
            </a:r>
          </a:p>
        </p:txBody>
      </p:sp>
      <p:sp>
        <p:nvSpPr>
          <p:cNvPr id="52227" name="Content Placeholder 2">
            <a:extLst>
              <a:ext uri="{FF2B5EF4-FFF2-40B4-BE49-F238E27FC236}">
                <a16:creationId xmlns:a16="http://schemas.microsoft.com/office/drawing/2014/main" id="{054BF61C-2057-3385-08E4-5BB7B64FE23A}"/>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574675" indent="-574675"/>
            <a:r>
              <a:rPr lang="en-US" altLang="en-US"/>
              <a:t>Are there any real limitations on what the FTC can do here? </a:t>
            </a:r>
          </a:p>
          <a:p>
            <a:pPr marL="574675" indent="-574675"/>
            <a:r>
              <a:rPr lang="en-US" altLang="en-US"/>
              <a:t>Will someone challenge their activities? </a:t>
            </a:r>
          </a:p>
          <a:p>
            <a:pPr marL="574675" indent="-574675"/>
            <a:r>
              <a:rPr lang="en-US" altLang="en-US"/>
              <a:t>Will national privacy legislation curtail/impact these activities?</a:t>
            </a:r>
          </a:p>
          <a:p>
            <a:pPr marL="574675" indent="-574675"/>
            <a:r>
              <a:rPr lang="en-US" altLang="en-US"/>
              <a:t>What is your view on their activities generally?</a:t>
            </a:r>
          </a:p>
        </p:txBody>
      </p:sp>
      <p:sp>
        <p:nvSpPr>
          <p:cNvPr id="52228" name="Slide Number Placeholder 3">
            <a:extLst>
              <a:ext uri="{FF2B5EF4-FFF2-40B4-BE49-F238E27FC236}">
                <a16:creationId xmlns:a16="http://schemas.microsoft.com/office/drawing/2014/main" id="{3A66F774-C34F-BC75-4D4E-6CD913A6592C}"/>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sz="2400">
                <a:solidFill>
                  <a:srgbClr val="000000"/>
                </a:solidFill>
                <a:latin typeface="Arial" panose="020B0604020202020204" pitchFamily="34" charset="0"/>
                <a:ea typeface="ヒラギノ角ゴ Pro W3" panose="020B0300000000000000" pitchFamily="34" charset="-128"/>
              </a:defRPr>
            </a:lvl1pPr>
            <a:lvl2pPr eaLnBrk="0" hangingPunct="0">
              <a:defRPr sz="2400">
                <a:solidFill>
                  <a:srgbClr val="000000"/>
                </a:solidFill>
                <a:latin typeface="Arial" panose="020B0604020202020204" pitchFamily="34" charset="0"/>
                <a:ea typeface="ヒラギノ角ゴ Pro W3" panose="020B0300000000000000" pitchFamily="34" charset="-128"/>
              </a:defRPr>
            </a:lvl2pPr>
            <a:lvl3pPr eaLnBrk="0" hangingPunct="0">
              <a:defRPr sz="2400">
                <a:solidFill>
                  <a:srgbClr val="000000"/>
                </a:solidFill>
                <a:latin typeface="Arial" panose="020B0604020202020204" pitchFamily="34" charset="0"/>
                <a:ea typeface="ヒラギノ角ゴ Pro W3" panose="020B0300000000000000" pitchFamily="34" charset="-128"/>
              </a:defRPr>
            </a:lvl3pPr>
            <a:lvl4pPr eaLnBrk="0" hangingPunct="0">
              <a:defRPr sz="2400">
                <a:solidFill>
                  <a:srgbClr val="000000"/>
                </a:solidFill>
                <a:latin typeface="Arial" panose="020B0604020202020204" pitchFamily="34" charset="0"/>
                <a:ea typeface="ヒラギノ角ゴ Pro W3" panose="020B0300000000000000" pitchFamily="34" charset="-128"/>
              </a:defRPr>
            </a:lvl4pPr>
            <a:lvl5pPr eaLnBrk="0" hangingPunct="0">
              <a:defRPr sz="2400">
                <a:solidFill>
                  <a:srgbClr val="000000"/>
                </a:solidFill>
                <a:latin typeface="Arial" panose="020B0604020202020204" pitchFamily="34" charset="0"/>
                <a:ea typeface="ヒラギノ角ゴ Pro W3" panose="020B0300000000000000" pitchFamily="34" charset="-128"/>
              </a:defRPr>
            </a:lvl5pPr>
            <a:lvl6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fld id="{76E91B20-1BC5-514A-9383-70D5A7883D7C}" type="slidenum">
              <a:rPr lang="en-US" altLang="en-US" sz="900">
                <a:solidFill>
                  <a:srgbClr val="7F7F7F"/>
                </a:solidFill>
              </a:rPr>
              <a:pPr/>
              <a:t>44</a:t>
            </a:fld>
            <a:endParaRPr lang="en-US" altLang="en-US" sz="900">
              <a:solidFill>
                <a:srgbClr val="7F7F7F"/>
              </a:solidFill>
            </a:endParaRP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907163F1-CAB2-D3B1-ADAC-C9D50009A220}"/>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a:t>Questions?</a:t>
            </a:r>
          </a:p>
        </p:txBody>
      </p:sp>
      <p:sp>
        <p:nvSpPr>
          <p:cNvPr id="73731" name="Content Placeholder 2">
            <a:extLst>
              <a:ext uri="{FF2B5EF4-FFF2-40B4-BE49-F238E27FC236}">
                <a16:creationId xmlns:a16="http://schemas.microsoft.com/office/drawing/2014/main" id="{C99B4851-9886-29BC-1FC1-7194CEA8E29D}"/>
              </a:ext>
            </a:extLst>
          </p:cNvPr>
          <p:cNvSpPr>
            <a:spLocks noGrp="1"/>
          </p:cNvSpPr>
          <p:nvPr>
            <p:ph idx="1"/>
          </p:nvPr>
        </p:nvSpPr>
        <p:spPr>
          <a:ln cap="flat" algn="ctr">
            <a:miter lim="800000"/>
            <a:headEnd type="none" w="med" len="med"/>
            <a:tailEnd type="none" w="med" len="med"/>
          </a:ln>
        </p:spPr>
        <p:txBody>
          <a:bodyPr rtlCol="0">
            <a:noAutofit/>
          </a:bodyPr>
          <a:lstStyle/>
          <a:p>
            <a:pPr marL="0" indent="0" eaLnBrk="1" fontAlgn="auto" hangingPunct="1">
              <a:buSzTx/>
              <a:buFont typeface="Arial" panose="020B0604020202020204" pitchFamily="34" charset="0"/>
              <a:buNone/>
            </a:pPr>
            <a:r>
              <a:rPr lang="en-US" altLang="en-US">
                <a:solidFill>
                  <a:schemeClr val="tx1"/>
                </a:solidFill>
              </a:rPr>
              <a:t>Kirk J. Nahra</a:t>
            </a:r>
          </a:p>
          <a:p>
            <a:pPr marL="0" indent="0" eaLnBrk="1" fontAlgn="auto" hangingPunct="1">
              <a:buSzTx/>
              <a:buFont typeface="Arial" panose="020B0604020202020204" pitchFamily="34" charset="0"/>
              <a:buNone/>
            </a:pPr>
            <a:r>
              <a:rPr lang="en-US" altLang="en-US">
                <a:solidFill>
                  <a:schemeClr val="tx1"/>
                </a:solidFill>
              </a:rPr>
              <a:t>WilmerHale</a:t>
            </a:r>
          </a:p>
          <a:p>
            <a:pPr marL="0" indent="0" eaLnBrk="1" fontAlgn="auto" hangingPunct="1">
              <a:buSzTx/>
              <a:buFont typeface="Arial" panose="020B0604020202020204" pitchFamily="34" charset="0"/>
              <a:buNone/>
            </a:pPr>
            <a:r>
              <a:rPr lang="en-US" altLang="en-US">
                <a:solidFill>
                  <a:schemeClr val="tx1"/>
                </a:solidFill>
              </a:rPr>
              <a:t>Washington, D.C.</a:t>
            </a:r>
          </a:p>
          <a:p>
            <a:pPr marL="0" indent="0" eaLnBrk="1" fontAlgn="auto" hangingPunct="1">
              <a:buSzTx/>
              <a:buFont typeface="Arial" panose="020B0604020202020204" pitchFamily="34" charset="0"/>
              <a:buNone/>
            </a:pPr>
            <a:r>
              <a:rPr lang="en-US" altLang="en-US">
                <a:solidFill>
                  <a:schemeClr val="tx1"/>
                </a:solidFill>
              </a:rPr>
              <a:t>202.663.6128</a:t>
            </a:r>
          </a:p>
          <a:p>
            <a:pPr marL="0" indent="0" eaLnBrk="1" fontAlgn="auto" hangingPunct="1">
              <a:buSzTx/>
              <a:buFont typeface="Arial" panose="020B0604020202020204" pitchFamily="34" charset="0"/>
              <a:buNone/>
            </a:pPr>
            <a:r>
              <a:rPr lang="en-US" altLang="en-US">
                <a:solidFill>
                  <a:schemeClr val="tx1"/>
                </a:solidFill>
                <a:hlinkClick r:id="rId2"/>
              </a:rPr>
              <a:t>Kirk.Nahra@wilmerhale.com</a:t>
            </a:r>
          </a:p>
          <a:p>
            <a:pPr marL="0" indent="0" eaLnBrk="1" fontAlgn="auto" hangingPunct="1">
              <a:buSzTx/>
              <a:buFont typeface="Arial" panose="020B0604020202020204" pitchFamily="34" charset="0"/>
              <a:buNone/>
            </a:pPr>
            <a:r>
              <a:rPr lang="en-US" altLang="en-US">
                <a:solidFill>
                  <a:schemeClr val="tx1"/>
                </a:solidFill>
              </a:rPr>
              <a:t>@kirkjnahrawork</a:t>
            </a:r>
          </a:p>
          <a:p>
            <a:pPr eaLnBrk="1" fontAlgn="auto" hangingPunct="1">
              <a:buSzTx/>
            </a:pPr>
            <a:endParaRPr lang="en-US" altLang="en-US">
              <a:solidFill>
                <a:schemeClr val="tx1"/>
              </a:solidFill>
            </a:endParaRPr>
          </a:p>
        </p:txBody>
      </p:sp>
      <p:sp>
        <p:nvSpPr>
          <p:cNvPr id="53252" name="Slide Number Placeholder 3">
            <a:extLst>
              <a:ext uri="{FF2B5EF4-FFF2-40B4-BE49-F238E27FC236}">
                <a16:creationId xmlns:a16="http://schemas.microsoft.com/office/drawing/2014/main" id="{8F430DD7-43F8-2B35-1050-D871C117F11B}"/>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defTabSz="685800" eaLnBrk="0" hangingPunct="0">
              <a:defRPr sz="2400">
                <a:solidFill>
                  <a:srgbClr val="000000"/>
                </a:solidFill>
                <a:latin typeface="Arial" panose="020B0604020202020204" pitchFamily="34" charset="0"/>
                <a:ea typeface="ヒラギノ角ゴ Pro W3" panose="020B0300000000000000" pitchFamily="34" charset="-128"/>
              </a:defRPr>
            </a:lvl1pPr>
            <a:lvl2pPr defTabSz="685800" eaLnBrk="0" hangingPunct="0">
              <a:defRPr sz="2400">
                <a:solidFill>
                  <a:srgbClr val="000000"/>
                </a:solidFill>
                <a:latin typeface="Arial" panose="020B0604020202020204" pitchFamily="34" charset="0"/>
                <a:ea typeface="ヒラギノ角ゴ Pro W3" panose="020B0300000000000000" pitchFamily="34" charset="-128"/>
              </a:defRPr>
            </a:lvl2pPr>
            <a:lvl3pPr defTabSz="685800" eaLnBrk="0" hangingPunct="0">
              <a:defRPr sz="2400">
                <a:solidFill>
                  <a:srgbClr val="000000"/>
                </a:solidFill>
                <a:latin typeface="Arial" panose="020B0604020202020204" pitchFamily="34" charset="0"/>
                <a:ea typeface="ヒラギノ角ゴ Pro W3" panose="020B0300000000000000" pitchFamily="34" charset="-128"/>
              </a:defRPr>
            </a:lvl3pPr>
            <a:lvl4pPr defTabSz="685800" eaLnBrk="0" hangingPunct="0">
              <a:defRPr sz="2400">
                <a:solidFill>
                  <a:srgbClr val="000000"/>
                </a:solidFill>
                <a:latin typeface="Arial" panose="020B0604020202020204" pitchFamily="34" charset="0"/>
                <a:ea typeface="ヒラギノ角ゴ Pro W3" panose="020B0300000000000000" pitchFamily="34" charset="-128"/>
              </a:defRPr>
            </a:lvl4pPr>
            <a:lvl5pPr defTabSz="685800" eaLnBrk="0" hangingPunct="0">
              <a:defRPr sz="2400">
                <a:solidFill>
                  <a:srgbClr val="000000"/>
                </a:solidFill>
                <a:latin typeface="Arial" panose="020B0604020202020204" pitchFamily="34" charset="0"/>
                <a:ea typeface="ヒラギノ角ゴ Pro W3" panose="020B0300000000000000" pitchFamily="34" charset="-128"/>
              </a:defRPr>
            </a:lvl5pPr>
            <a:lvl6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pPr eaLnBrk="1" hangingPunct="1"/>
            <a:fld id="{8968C79C-4E68-1144-BB7A-14F94530A206}" type="slidenum">
              <a:rPr lang="en-US" altLang="en-US" sz="900">
                <a:solidFill>
                  <a:srgbClr val="7F7F7F"/>
                </a:solidFill>
              </a:rPr>
              <a:pPr eaLnBrk="1" hangingPunct="1"/>
              <a:t>45</a:t>
            </a:fld>
            <a:endParaRPr lang="en-US" altLang="en-US" sz="900">
              <a:solidFill>
                <a:srgbClr val="7F7F7F"/>
              </a:solidFill>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5095F5D8-7259-0323-568E-C4EDD1EEAB6A}"/>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a:t>The FTC </a:t>
            </a:r>
          </a:p>
        </p:txBody>
      </p:sp>
      <p:sp>
        <p:nvSpPr>
          <p:cNvPr id="12291" name="Content Placeholder 2">
            <a:extLst>
              <a:ext uri="{FF2B5EF4-FFF2-40B4-BE49-F238E27FC236}">
                <a16:creationId xmlns:a16="http://schemas.microsoft.com/office/drawing/2014/main" id="{199A7F47-CA8B-6AD7-8321-B5D0C108B20C}"/>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574675" indent="-574675" eaLnBrk="1" hangingPunct="1"/>
            <a:r>
              <a:rPr lang="en-US" altLang="en-US"/>
              <a:t>Acts or practices are unfair under Section 5 of the FTC Act if they cause or are likely to cause substantial injury to consumers that consumers cannot reasonably avoid themselves and that is not outweighed by countervailing benefits to consumers or competition. </a:t>
            </a:r>
          </a:p>
          <a:p>
            <a:pPr marL="574675" indent="-574675" eaLnBrk="1" hangingPunct="1"/>
            <a:endParaRPr lang="en-US" altLang="en-US"/>
          </a:p>
        </p:txBody>
      </p:sp>
      <p:sp>
        <p:nvSpPr>
          <p:cNvPr id="12292" name="Slide Number Placeholder 3">
            <a:extLst>
              <a:ext uri="{FF2B5EF4-FFF2-40B4-BE49-F238E27FC236}">
                <a16:creationId xmlns:a16="http://schemas.microsoft.com/office/drawing/2014/main" id="{E3D80134-9A65-2BF9-4E61-4E884FFAF25D}"/>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defTabSz="685800" eaLnBrk="0" hangingPunct="0">
              <a:defRPr sz="2400">
                <a:solidFill>
                  <a:srgbClr val="000000"/>
                </a:solidFill>
                <a:latin typeface="Arial" panose="020B0604020202020204" pitchFamily="34" charset="0"/>
                <a:ea typeface="ヒラギノ角ゴ Pro W3" panose="020B0300000000000000" pitchFamily="34" charset="-128"/>
              </a:defRPr>
            </a:lvl1pPr>
            <a:lvl2pPr defTabSz="685800" eaLnBrk="0" hangingPunct="0">
              <a:defRPr sz="2400">
                <a:solidFill>
                  <a:srgbClr val="000000"/>
                </a:solidFill>
                <a:latin typeface="Arial" panose="020B0604020202020204" pitchFamily="34" charset="0"/>
                <a:ea typeface="ヒラギノ角ゴ Pro W3" panose="020B0300000000000000" pitchFamily="34" charset="-128"/>
              </a:defRPr>
            </a:lvl2pPr>
            <a:lvl3pPr defTabSz="685800" eaLnBrk="0" hangingPunct="0">
              <a:defRPr sz="2400">
                <a:solidFill>
                  <a:srgbClr val="000000"/>
                </a:solidFill>
                <a:latin typeface="Arial" panose="020B0604020202020204" pitchFamily="34" charset="0"/>
                <a:ea typeface="ヒラギノ角ゴ Pro W3" panose="020B0300000000000000" pitchFamily="34" charset="-128"/>
              </a:defRPr>
            </a:lvl3pPr>
            <a:lvl4pPr defTabSz="685800" eaLnBrk="0" hangingPunct="0">
              <a:defRPr sz="2400">
                <a:solidFill>
                  <a:srgbClr val="000000"/>
                </a:solidFill>
                <a:latin typeface="Arial" panose="020B0604020202020204" pitchFamily="34" charset="0"/>
                <a:ea typeface="ヒラギノ角ゴ Pro W3" panose="020B0300000000000000" pitchFamily="34" charset="-128"/>
              </a:defRPr>
            </a:lvl4pPr>
            <a:lvl5pPr defTabSz="685800" eaLnBrk="0" hangingPunct="0">
              <a:defRPr sz="2400">
                <a:solidFill>
                  <a:srgbClr val="000000"/>
                </a:solidFill>
                <a:latin typeface="Arial" panose="020B0604020202020204" pitchFamily="34" charset="0"/>
                <a:ea typeface="ヒラギノ角ゴ Pro W3" panose="020B0300000000000000" pitchFamily="34" charset="-128"/>
              </a:defRPr>
            </a:lvl5pPr>
            <a:lvl6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pPr eaLnBrk="1" hangingPunct="1"/>
            <a:fld id="{DC829571-8F5E-DE45-8C0B-E99CFEC304CF}" type="slidenum">
              <a:rPr lang="en-US" altLang="en-US" sz="900">
                <a:solidFill>
                  <a:srgbClr val="7F7F7F"/>
                </a:solidFill>
              </a:rPr>
              <a:pPr eaLnBrk="1" hangingPunct="1"/>
              <a:t>5</a:t>
            </a:fld>
            <a:endParaRPr lang="en-US" altLang="en-US" sz="900">
              <a:solidFill>
                <a:srgbClr val="7F7F7F"/>
              </a:solidFill>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A4DB9B58-E55D-B398-E861-1F5D0A86B2B7}"/>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a:t>Some History: Security is for Everyone</a:t>
            </a:r>
          </a:p>
        </p:txBody>
      </p:sp>
      <p:sp>
        <p:nvSpPr>
          <p:cNvPr id="25603" name="Content Placeholder 2">
            <a:extLst>
              <a:ext uri="{FF2B5EF4-FFF2-40B4-BE49-F238E27FC236}">
                <a16:creationId xmlns:a16="http://schemas.microsoft.com/office/drawing/2014/main" id="{6A9C4032-357F-F992-82DB-E31FF6F5D70A}"/>
              </a:ext>
            </a:extLst>
          </p:cNvPr>
          <p:cNvSpPr>
            <a:spLocks noGrp="1"/>
          </p:cNvSpPr>
          <p:nvPr>
            <p:ph idx="1"/>
          </p:nvPr>
        </p:nvSpPr>
        <p:spPr>
          <a:ln cap="flat" algn="ctr">
            <a:miter lim="800000"/>
            <a:headEnd type="none" w="med" len="med"/>
            <a:tailEnd type="none" w="med" len="med"/>
          </a:ln>
        </p:spPr>
        <p:txBody>
          <a:bodyPr>
            <a:noAutofit/>
          </a:bodyPr>
          <a:lstStyle>
            <a:lvl1pPr marL="257175" indent="-257175" algn="l" defTabSz="685800" rtl="0" eaLnBrk="0" fontAlgn="base" hangingPunct="0">
              <a:lnSpc>
                <a:spcPct val="90000"/>
              </a:lnSpc>
              <a:spcBef>
                <a:spcPts val="750"/>
              </a:spcBef>
              <a:spcAft>
                <a:spcPct val="0"/>
              </a:spcAft>
              <a:buClr>
                <a:srgbClr val="872434"/>
              </a:buClr>
              <a:buSzTx/>
              <a:buFont typeface="Arial" pitchFamily="34" charset="0"/>
              <a:buChar char="•"/>
              <a:defRPr kumimoji="0" lang="en-US" altLang="en-US" sz="1800" b="0" i="0" u="none" kern="1200" baseline="0">
                <a:solidFill>
                  <a:schemeClr val="tx1"/>
                </a:solidFill>
                <a:latin typeface="Arial" pitchFamily="34" charset="0"/>
                <a:ea typeface="+mn-ea"/>
                <a:cs typeface="Arial" pitchFamily="34" charset="0"/>
              </a:defRPr>
            </a:lvl1pPr>
            <a:lvl2pPr marL="514350" indent="-257175" algn="l" defTabSz="685800" rtl="0" eaLnBrk="0" fontAlgn="base" hangingPunct="0">
              <a:lnSpc>
                <a:spcPct val="100000"/>
              </a:lnSpc>
              <a:spcBef>
                <a:spcPts val="600"/>
              </a:spcBef>
              <a:spcAft>
                <a:spcPct val="0"/>
              </a:spcAft>
              <a:buClr>
                <a:srgbClr val="872434"/>
              </a:buClr>
              <a:buSzTx/>
              <a:buFont typeface="Calibri" pitchFamily="34" charset="0"/>
              <a:buChar char="—"/>
              <a:defRPr kumimoji="0" lang="en-US" altLang="en-US" sz="1500" b="0" i="0" u="none" kern="1200" baseline="0">
                <a:solidFill>
                  <a:schemeClr val="tx1"/>
                </a:solidFill>
                <a:latin typeface="Arial" pitchFamily="34" charset="0"/>
                <a:ea typeface="+mn-ea"/>
                <a:cs typeface="Arial" pitchFamily="34" charset="0"/>
              </a:defRPr>
            </a:lvl2pPr>
            <a:lvl3pPr marL="685800" indent="-169863" algn="l" defTabSz="685800" rtl="0" eaLnBrk="0" fontAlgn="base" hangingPunct="0">
              <a:lnSpc>
                <a:spcPct val="100000"/>
              </a:lnSpc>
              <a:spcBef>
                <a:spcPts val="375"/>
              </a:spcBef>
              <a:spcAft>
                <a:spcPct val="0"/>
              </a:spcAft>
              <a:buClr>
                <a:srgbClr val="7F7F7F"/>
              </a:buClr>
              <a:buSzTx/>
              <a:buFont typeface="Arial" pitchFamily="34" charset="0"/>
              <a:buChar char="•"/>
              <a:defRPr kumimoji="0" lang="en-US" altLang="en-US" sz="1500" b="0" i="0" u="none" kern="1200" baseline="0">
                <a:solidFill>
                  <a:schemeClr val="tx1"/>
                </a:solidFill>
                <a:latin typeface="Arial" pitchFamily="34" charset="0"/>
                <a:ea typeface="+mn-ea"/>
                <a:cs typeface="Arial" pitchFamily="34" charset="0"/>
              </a:defRPr>
            </a:lvl3pPr>
            <a:lvl4pPr marL="855663" indent="-169863" algn="l" defTabSz="685800" rtl="0" eaLnBrk="0" fontAlgn="base" hangingPunct="0">
              <a:lnSpc>
                <a:spcPct val="100000"/>
              </a:lnSpc>
              <a:spcBef>
                <a:spcPts val="300"/>
              </a:spcBef>
              <a:spcAft>
                <a:spcPct val="0"/>
              </a:spcAft>
              <a:buClr>
                <a:srgbClr val="7F7F7F"/>
              </a:buClr>
              <a:buSzPct val="90000"/>
              <a:buFont typeface="Arial" pitchFamily="34" charset="0"/>
              <a:buChar char="–"/>
              <a:defRPr kumimoji="0" lang="en-US" altLang="en-US" sz="1300" b="0" i="0" u="none" kern="1200" baseline="0">
                <a:solidFill>
                  <a:schemeClr val="tx1"/>
                </a:solidFill>
                <a:latin typeface="Arial" pitchFamily="34" charset="0"/>
                <a:ea typeface="+mn-ea"/>
                <a:cs typeface="Arial" pitchFamily="34" charset="0"/>
              </a:defRPr>
            </a:lvl4pPr>
            <a:lvl5pPr marL="855663" indent="0" algn="l" defTabSz="685800" rtl="0" eaLnBrk="0" fontAlgn="base" hangingPunct="0">
              <a:lnSpc>
                <a:spcPct val="90000"/>
              </a:lnSpc>
              <a:spcBef>
                <a:spcPts val="375"/>
              </a:spcBef>
              <a:spcAft>
                <a:spcPct val="0"/>
              </a:spcAft>
              <a:buClrTx/>
              <a:buSzTx/>
              <a:buFontTx/>
              <a:buNone/>
              <a:defRPr kumimoji="0" lang="en-US" altLang="en-US" sz="1300" b="0" i="0" u="none" kern="1200" baseline="0">
                <a:solidFill>
                  <a:schemeClr val="tx1"/>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9pPr>
          </a:lstStyle>
          <a:p>
            <a:pPr marL="574675" indent="-574675" eaLnBrk="1" hangingPunct="1"/>
            <a:r>
              <a:rPr sz="2400">
                <a:ln w="9525" cap="flat" cmpd="sng" algn="ctr">
                  <a:noFill/>
                  <a:prstDash val="solid"/>
                  <a:round/>
                  <a:headEnd type="none" w="med" len="med"/>
                  <a:tailEnd type="none" w="med" len="med"/>
                </a:ln>
                <a:solidFill>
                  <a:srgbClr val="000000"/>
                </a:solidFill>
                <a:sym typeface="Wingdings"/>
              </a:rPr>
              <a:t>BJ’s Wholesale Settlement</a:t>
            </a:r>
            <a:endParaRPr sz="2400"/>
          </a:p>
          <a:p>
            <a:pPr marL="574675" indent="-574675" eaLnBrk="1" hangingPunct="1"/>
            <a:r>
              <a:rPr sz="2400">
                <a:ln w="9525" cap="flat" cmpd="sng" algn="ctr">
                  <a:noFill/>
                  <a:prstDash val="solid"/>
                  <a:round/>
                  <a:headEnd type="none" w="med" len="med"/>
                  <a:tailEnd type="none" w="med" len="med"/>
                </a:ln>
                <a:solidFill>
                  <a:srgbClr val="000000"/>
                </a:solidFill>
                <a:sym typeface="Wingdings"/>
              </a:rPr>
              <a:t>Settlement with the FTC about security practices</a:t>
            </a:r>
            <a:endParaRPr sz="2400"/>
          </a:p>
          <a:p>
            <a:pPr marL="574675" indent="-574675" eaLnBrk="1" hangingPunct="1"/>
            <a:r>
              <a:rPr sz="2400">
                <a:ln w="9525" cap="flat" cmpd="sng" algn="ctr">
                  <a:noFill/>
                  <a:prstDash val="solid"/>
                  <a:round/>
                  <a:headEnd type="none" w="med" len="med"/>
                  <a:tailEnd type="none" w="med" len="med"/>
                </a:ln>
                <a:solidFill>
                  <a:srgbClr val="000000"/>
                </a:solidFill>
                <a:sym typeface="Wingdings"/>
              </a:rPr>
              <a:t>Extended FTC reach because (1) there were no legal requirements to make security promises; and (2) no promises had in fact been made</a:t>
            </a:r>
            <a:endParaRPr sz="2400"/>
          </a:p>
          <a:p>
            <a:pPr marL="574675" indent="-574675" eaLnBrk="1" hangingPunct="1"/>
            <a:r>
              <a:rPr sz="2400">
                <a:ln w="9525" cap="flat" cmpd="sng" algn="ctr">
                  <a:noFill/>
                  <a:prstDash val="solid"/>
                  <a:round/>
                  <a:headEnd type="none" w="med" len="med"/>
                  <a:tailEnd type="none" w="med" len="med"/>
                </a:ln>
                <a:solidFill>
                  <a:srgbClr val="000000"/>
                </a:solidFill>
                <a:sym typeface="Wingdings"/>
              </a:rPr>
              <a:t>Creates a general duty on everyone to protect individually information with reasonable security practices</a:t>
            </a:r>
            <a:endParaRPr sz="2400"/>
          </a:p>
          <a:p>
            <a:pPr marL="574675" indent="-574675" eaLnBrk="1" hangingPunct="1"/>
            <a:endParaRPr sz="3200"/>
          </a:p>
        </p:txBody>
      </p:sp>
      <p:sp>
        <p:nvSpPr>
          <p:cNvPr id="13316" name="Slide Number Placeholder 3">
            <a:extLst>
              <a:ext uri="{FF2B5EF4-FFF2-40B4-BE49-F238E27FC236}">
                <a16:creationId xmlns:a16="http://schemas.microsoft.com/office/drawing/2014/main" id="{9F3F03A3-B5E8-D49E-9C49-E50CA2E8A345}"/>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defTabSz="685800" eaLnBrk="0" hangingPunct="0">
              <a:defRPr sz="2400">
                <a:solidFill>
                  <a:srgbClr val="000000"/>
                </a:solidFill>
                <a:latin typeface="Arial" panose="020B0604020202020204" pitchFamily="34" charset="0"/>
                <a:ea typeface="ヒラギノ角ゴ Pro W3" panose="020B0300000000000000" pitchFamily="34" charset="-128"/>
              </a:defRPr>
            </a:lvl1pPr>
            <a:lvl2pPr defTabSz="685800" eaLnBrk="0" hangingPunct="0">
              <a:defRPr sz="2400">
                <a:solidFill>
                  <a:srgbClr val="000000"/>
                </a:solidFill>
                <a:latin typeface="Arial" panose="020B0604020202020204" pitchFamily="34" charset="0"/>
                <a:ea typeface="ヒラギノ角ゴ Pro W3" panose="020B0300000000000000" pitchFamily="34" charset="-128"/>
              </a:defRPr>
            </a:lvl2pPr>
            <a:lvl3pPr defTabSz="685800" eaLnBrk="0" hangingPunct="0">
              <a:defRPr sz="2400">
                <a:solidFill>
                  <a:srgbClr val="000000"/>
                </a:solidFill>
                <a:latin typeface="Arial" panose="020B0604020202020204" pitchFamily="34" charset="0"/>
                <a:ea typeface="ヒラギノ角ゴ Pro W3" panose="020B0300000000000000" pitchFamily="34" charset="-128"/>
              </a:defRPr>
            </a:lvl3pPr>
            <a:lvl4pPr defTabSz="685800" eaLnBrk="0" hangingPunct="0">
              <a:defRPr sz="2400">
                <a:solidFill>
                  <a:srgbClr val="000000"/>
                </a:solidFill>
                <a:latin typeface="Arial" panose="020B0604020202020204" pitchFamily="34" charset="0"/>
                <a:ea typeface="ヒラギノ角ゴ Pro W3" panose="020B0300000000000000" pitchFamily="34" charset="-128"/>
              </a:defRPr>
            </a:lvl4pPr>
            <a:lvl5pPr defTabSz="685800" eaLnBrk="0" hangingPunct="0">
              <a:defRPr sz="2400">
                <a:solidFill>
                  <a:srgbClr val="000000"/>
                </a:solidFill>
                <a:latin typeface="Arial" panose="020B0604020202020204" pitchFamily="34" charset="0"/>
                <a:ea typeface="ヒラギノ角ゴ Pro W3" panose="020B0300000000000000" pitchFamily="34" charset="-128"/>
              </a:defRPr>
            </a:lvl5pPr>
            <a:lvl6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pPr eaLnBrk="1" hangingPunct="1"/>
            <a:fld id="{81932329-91F1-F349-A0DC-DD9DCCF48F7A}" type="slidenum">
              <a:rPr lang="en-US" altLang="en-US" sz="900">
                <a:solidFill>
                  <a:srgbClr val="7F7F7F"/>
                </a:solidFill>
              </a:rPr>
              <a:pPr eaLnBrk="1" hangingPunct="1"/>
              <a:t>6</a:t>
            </a:fld>
            <a:endParaRPr lang="en-US" altLang="en-US" sz="900">
              <a:solidFill>
                <a:srgbClr val="7F7F7F"/>
              </a:solidFill>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0CDC9E44-97F0-B75B-5BE8-1B14EE7D7923}"/>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a:t>Wyndham</a:t>
            </a:r>
          </a:p>
        </p:txBody>
      </p:sp>
      <p:sp>
        <p:nvSpPr>
          <p:cNvPr id="14339" name="Content Placeholder 2">
            <a:extLst>
              <a:ext uri="{FF2B5EF4-FFF2-40B4-BE49-F238E27FC236}">
                <a16:creationId xmlns:a16="http://schemas.microsoft.com/office/drawing/2014/main" id="{9CB766DE-C93D-1962-B237-3FEC7436C700}"/>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574675" indent="-574675" eaLnBrk="1" hangingPunct="1"/>
            <a:r>
              <a:rPr lang="en-US" altLang="en-US"/>
              <a:t>Many prior FTC cases, all with settlements</a:t>
            </a:r>
          </a:p>
          <a:p>
            <a:pPr marL="574675" indent="-574675" eaLnBrk="1" hangingPunct="1"/>
            <a:r>
              <a:rPr lang="en-US" altLang="en-US"/>
              <a:t>Wyndham chose not to settle</a:t>
            </a:r>
          </a:p>
          <a:p>
            <a:pPr marL="574675" indent="-574675" eaLnBrk="1" hangingPunct="1"/>
            <a:r>
              <a:rPr lang="en-US" altLang="en-US"/>
              <a:t>Court decision (3rd Circuit)</a:t>
            </a:r>
          </a:p>
          <a:p>
            <a:pPr marL="574675" indent="-574675" eaLnBrk="1" hangingPunct="1"/>
            <a:r>
              <a:rPr lang="en-US" altLang="en-US"/>
              <a:t>Rejected Wyndham argument that conduct is only unfair when it injures consumers through unscrupulous or unethical conduct.</a:t>
            </a:r>
          </a:p>
          <a:p>
            <a:pPr marL="574675" indent="-574675" eaLnBrk="1" hangingPunct="1"/>
            <a:endParaRPr lang="en-US" altLang="en-US"/>
          </a:p>
          <a:p>
            <a:pPr marL="574675" indent="-574675" eaLnBrk="1" hangingPunct="1"/>
            <a:endParaRPr lang="en-US" altLang="en-US"/>
          </a:p>
        </p:txBody>
      </p:sp>
      <p:sp>
        <p:nvSpPr>
          <p:cNvPr id="14340" name="Slide Number Placeholder 3">
            <a:extLst>
              <a:ext uri="{FF2B5EF4-FFF2-40B4-BE49-F238E27FC236}">
                <a16:creationId xmlns:a16="http://schemas.microsoft.com/office/drawing/2014/main" id="{A5B29715-6671-5D9D-B8E8-EE86D11012EB}"/>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defTabSz="685800" eaLnBrk="0" hangingPunct="0">
              <a:defRPr sz="2400">
                <a:solidFill>
                  <a:srgbClr val="000000"/>
                </a:solidFill>
                <a:latin typeface="Arial" panose="020B0604020202020204" pitchFamily="34" charset="0"/>
                <a:ea typeface="ヒラギノ角ゴ Pro W3" panose="020B0300000000000000" pitchFamily="34" charset="-128"/>
              </a:defRPr>
            </a:lvl1pPr>
            <a:lvl2pPr defTabSz="685800" eaLnBrk="0" hangingPunct="0">
              <a:defRPr sz="2400">
                <a:solidFill>
                  <a:srgbClr val="000000"/>
                </a:solidFill>
                <a:latin typeface="Arial" panose="020B0604020202020204" pitchFamily="34" charset="0"/>
                <a:ea typeface="ヒラギノ角ゴ Pro W3" panose="020B0300000000000000" pitchFamily="34" charset="-128"/>
              </a:defRPr>
            </a:lvl2pPr>
            <a:lvl3pPr defTabSz="685800" eaLnBrk="0" hangingPunct="0">
              <a:defRPr sz="2400">
                <a:solidFill>
                  <a:srgbClr val="000000"/>
                </a:solidFill>
                <a:latin typeface="Arial" panose="020B0604020202020204" pitchFamily="34" charset="0"/>
                <a:ea typeface="ヒラギノ角ゴ Pro W3" panose="020B0300000000000000" pitchFamily="34" charset="-128"/>
              </a:defRPr>
            </a:lvl3pPr>
            <a:lvl4pPr defTabSz="685800" eaLnBrk="0" hangingPunct="0">
              <a:defRPr sz="2400">
                <a:solidFill>
                  <a:srgbClr val="000000"/>
                </a:solidFill>
                <a:latin typeface="Arial" panose="020B0604020202020204" pitchFamily="34" charset="0"/>
                <a:ea typeface="ヒラギノ角ゴ Pro W3" panose="020B0300000000000000" pitchFamily="34" charset="-128"/>
              </a:defRPr>
            </a:lvl4pPr>
            <a:lvl5pPr defTabSz="685800" eaLnBrk="0" hangingPunct="0">
              <a:defRPr sz="2400">
                <a:solidFill>
                  <a:srgbClr val="000000"/>
                </a:solidFill>
                <a:latin typeface="Arial" panose="020B0604020202020204" pitchFamily="34" charset="0"/>
                <a:ea typeface="ヒラギノ角ゴ Pro W3" panose="020B0300000000000000" pitchFamily="34" charset="-128"/>
              </a:defRPr>
            </a:lvl5pPr>
            <a:lvl6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pPr eaLnBrk="1" hangingPunct="1"/>
            <a:fld id="{1A52519D-4415-2D4C-8D44-6612426668DB}" type="slidenum">
              <a:rPr lang="en-US" altLang="en-US" sz="900">
                <a:solidFill>
                  <a:srgbClr val="7F7F7F"/>
                </a:solidFill>
              </a:rPr>
              <a:pPr eaLnBrk="1" hangingPunct="1"/>
              <a:t>7</a:t>
            </a:fld>
            <a:endParaRPr lang="en-US" altLang="en-US" sz="900">
              <a:solidFill>
                <a:srgbClr val="7F7F7F"/>
              </a:solidFill>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FAF820EC-8BE3-A354-A046-037842EEA4AE}"/>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a:t>Wyndham</a:t>
            </a:r>
          </a:p>
        </p:txBody>
      </p:sp>
      <p:sp>
        <p:nvSpPr>
          <p:cNvPr id="15363" name="Content Placeholder 2">
            <a:extLst>
              <a:ext uri="{FF2B5EF4-FFF2-40B4-BE49-F238E27FC236}">
                <a16:creationId xmlns:a16="http://schemas.microsoft.com/office/drawing/2014/main" id="{12783995-5640-05B0-4CB8-22991C29C5B7}"/>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574675" indent="-574675" eaLnBrk="1" hangingPunct="1"/>
            <a:r>
              <a:rPr lang="en-US" altLang="en-US"/>
              <a:t>A company does not act equitably when it publishes a privacy policy to attract customers who are concerned about data privacy, fails to make good on that promise by investing inadequate resources in cybersecurity, exposes its unsuspecting customers to substantial financial injury, and retains the profits of their business.</a:t>
            </a:r>
          </a:p>
          <a:p>
            <a:pPr marL="574675" indent="-574675" eaLnBrk="1" hangingPunct="1"/>
            <a:endParaRPr lang="en-US" altLang="en-US"/>
          </a:p>
        </p:txBody>
      </p:sp>
      <p:sp>
        <p:nvSpPr>
          <p:cNvPr id="15364" name="Slide Number Placeholder 3">
            <a:extLst>
              <a:ext uri="{FF2B5EF4-FFF2-40B4-BE49-F238E27FC236}">
                <a16:creationId xmlns:a16="http://schemas.microsoft.com/office/drawing/2014/main" id="{E48812BF-C3A9-47EC-9EE0-998CFB5E8E29}"/>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defTabSz="685800" eaLnBrk="0" hangingPunct="0">
              <a:defRPr sz="2400">
                <a:solidFill>
                  <a:srgbClr val="000000"/>
                </a:solidFill>
                <a:latin typeface="Arial" panose="020B0604020202020204" pitchFamily="34" charset="0"/>
                <a:ea typeface="ヒラギノ角ゴ Pro W3" panose="020B0300000000000000" pitchFamily="34" charset="-128"/>
              </a:defRPr>
            </a:lvl1pPr>
            <a:lvl2pPr defTabSz="685800" eaLnBrk="0" hangingPunct="0">
              <a:defRPr sz="2400">
                <a:solidFill>
                  <a:srgbClr val="000000"/>
                </a:solidFill>
                <a:latin typeface="Arial" panose="020B0604020202020204" pitchFamily="34" charset="0"/>
                <a:ea typeface="ヒラギノ角ゴ Pro W3" panose="020B0300000000000000" pitchFamily="34" charset="-128"/>
              </a:defRPr>
            </a:lvl2pPr>
            <a:lvl3pPr defTabSz="685800" eaLnBrk="0" hangingPunct="0">
              <a:defRPr sz="2400">
                <a:solidFill>
                  <a:srgbClr val="000000"/>
                </a:solidFill>
                <a:latin typeface="Arial" panose="020B0604020202020204" pitchFamily="34" charset="0"/>
                <a:ea typeface="ヒラギノ角ゴ Pro W3" panose="020B0300000000000000" pitchFamily="34" charset="-128"/>
              </a:defRPr>
            </a:lvl3pPr>
            <a:lvl4pPr defTabSz="685800" eaLnBrk="0" hangingPunct="0">
              <a:defRPr sz="2400">
                <a:solidFill>
                  <a:srgbClr val="000000"/>
                </a:solidFill>
                <a:latin typeface="Arial" panose="020B0604020202020204" pitchFamily="34" charset="0"/>
                <a:ea typeface="ヒラギノ角ゴ Pro W3" panose="020B0300000000000000" pitchFamily="34" charset="-128"/>
              </a:defRPr>
            </a:lvl4pPr>
            <a:lvl5pPr defTabSz="685800" eaLnBrk="0" hangingPunct="0">
              <a:defRPr sz="2400">
                <a:solidFill>
                  <a:srgbClr val="000000"/>
                </a:solidFill>
                <a:latin typeface="Arial" panose="020B0604020202020204" pitchFamily="34" charset="0"/>
                <a:ea typeface="ヒラギノ角ゴ Pro W3" panose="020B0300000000000000" pitchFamily="34" charset="-128"/>
              </a:defRPr>
            </a:lvl5pPr>
            <a:lvl6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pPr eaLnBrk="1" hangingPunct="1"/>
            <a:fld id="{6F829354-AF24-634A-BC5B-484156B7D983}" type="slidenum">
              <a:rPr lang="en-US" altLang="en-US" sz="900">
                <a:solidFill>
                  <a:srgbClr val="7F7F7F"/>
                </a:solidFill>
              </a:rPr>
              <a:pPr eaLnBrk="1" hangingPunct="1"/>
              <a:t>8</a:t>
            </a:fld>
            <a:endParaRPr lang="en-US" altLang="en-US" sz="900">
              <a:solidFill>
                <a:srgbClr val="7F7F7F"/>
              </a:solidFil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409231F7-3DDC-30AF-F1AD-A7AC9D04564F}"/>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a:t>Wyndham</a:t>
            </a:r>
          </a:p>
        </p:txBody>
      </p:sp>
      <p:sp>
        <p:nvSpPr>
          <p:cNvPr id="28675" name="Content Placeholder 2">
            <a:extLst>
              <a:ext uri="{FF2B5EF4-FFF2-40B4-BE49-F238E27FC236}">
                <a16:creationId xmlns:a16="http://schemas.microsoft.com/office/drawing/2014/main" id="{4D2504AA-01D5-982A-E10D-86615D1A42FB}"/>
              </a:ext>
            </a:extLst>
          </p:cNvPr>
          <p:cNvSpPr>
            <a:spLocks noGrp="1"/>
          </p:cNvSpPr>
          <p:nvPr>
            <p:ph idx="1"/>
          </p:nvPr>
        </p:nvSpPr>
        <p:spPr>
          <a:ln cap="flat" algn="ctr">
            <a:miter lim="800000"/>
            <a:headEnd type="none" w="med" len="med"/>
            <a:tailEnd type="none" w="med" len="med"/>
          </a:ln>
        </p:spPr>
        <p:txBody>
          <a:bodyPr>
            <a:noAutofit/>
          </a:bodyPr>
          <a:lstStyle>
            <a:lvl1pPr marL="257175" indent="-257175" algn="l" defTabSz="685800" rtl="0" eaLnBrk="0" fontAlgn="base" hangingPunct="0">
              <a:lnSpc>
                <a:spcPct val="90000"/>
              </a:lnSpc>
              <a:spcBef>
                <a:spcPts val="750"/>
              </a:spcBef>
              <a:spcAft>
                <a:spcPct val="0"/>
              </a:spcAft>
              <a:buClr>
                <a:srgbClr val="872434"/>
              </a:buClr>
              <a:buSzTx/>
              <a:buFont typeface="Arial" pitchFamily="34" charset="0"/>
              <a:buChar char="•"/>
              <a:defRPr kumimoji="0" lang="en-US" altLang="en-US" sz="1800" b="0" i="0" u="none" kern="1200" baseline="0">
                <a:solidFill>
                  <a:schemeClr val="tx1"/>
                </a:solidFill>
                <a:latin typeface="Arial" pitchFamily="34" charset="0"/>
                <a:ea typeface="+mn-ea"/>
                <a:cs typeface="Arial" pitchFamily="34" charset="0"/>
              </a:defRPr>
            </a:lvl1pPr>
            <a:lvl2pPr marL="514350" indent="-257175" algn="l" defTabSz="685800" rtl="0" eaLnBrk="0" fontAlgn="base" hangingPunct="0">
              <a:lnSpc>
                <a:spcPct val="100000"/>
              </a:lnSpc>
              <a:spcBef>
                <a:spcPts val="600"/>
              </a:spcBef>
              <a:spcAft>
                <a:spcPct val="0"/>
              </a:spcAft>
              <a:buClr>
                <a:srgbClr val="872434"/>
              </a:buClr>
              <a:buSzTx/>
              <a:buFont typeface="Calibri" pitchFamily="34" charset="0"/>
              <a:buChar char="—"/>
              <a:defRPr kumimoji="0" lang="en-US" altLang="en-US" sz="1500" b="0" i="0" u="none" kern="1200" baseline="0">
                <a:solidFill>
                  <a:schemeClr val="tx1"/>
                </a:solidFill>
                <a:latin typeface="Arial" pitchFamily="34" charset="0"/>
                <a:ea typeface="+mn-ea"/>
                <a:cs typeface="Arial" pitchFamily="34" charset="0"/>
              </a:defRPr>
            </a:lvl2pPr>
            <a:lvl3pPr marL="685800" indent="-169863" algn="l" defTabSz="685800" rtl="0" eaLnBrk="0" fontAlgn="base" hangingPunct="0">
              <a:lnSpc>
                <a:spcPct val="100000"/>
              </a:lnSpc>
              <a:spcBef>
                <a:spcPts val="375"/>
              </a:spcBef>
              <a:spcAft>
                <a:spcPct val="0"/>
              </a:spcAft>
              <a:buClr>
                <a:srgbClr val="7F7F7F"/>
              </a:buClr>
              <a:buSzTx/>
              <a:buFont typeface="Arial" pitchFamily="34" charset="0"/>
              <a:buChar char="•"/>
              <a:defRPr kumimoji="0" lang="en-US" altLang="en-US" sz="1500" b="0" i="0" u="none" kern="1200" baseline="0">
                <a:solidFill>
                  <a:schemeClr val="tx1"/>
                </a:solidFill>
                <a:latin typeface="Arial" pitchFamily="34" charset="0"/>
                <a:ea typeface="+mn-ea"/>
                <a:cs typeface="Arial" pitchFamily="34" charset="0"/>
              </a:defRPr>
            </a:lvl3pPr>
            <a:lvl4pPr marL="855663" indent="-169863" algn="l" defTabSz="685800" rtl="0" eaLnBrk="0" fontAlgn="base" hangingPunct="0">
              <a:lnSpc>
                <a:spcPct val="100000"/>
              </a:lnSpc>
              <a:spcBef>
                <a:spcPts val="300"/>
              </a:spcBef>
              <a:spcAft>
                <a:spcPct val="0"/>
              </a:spcAft>
              <a:buClr>
                <a:srgbClr val="7F7F7F"/>
              </a:buClr>
              <a:buSzPct val="90000"/>
              <a:buFont typeface="Arial" pitchFamily="34" charset="0"/>
              <a:buChar char="–"/>
              <a:defRPr kumimoji="0" lang="en-US" altLang="en-US" sz="1300" b="0" i="0" u="none" kern="1200" baseline="0">
                <a:solidFill>
                  <a:schemeClr val="tx1"/>
                </a:solidFill>
                <a:latin typeface="Arial" pitchFamily="34" charset="0"/>
                <a:ea typeface="+mn-ea"/>
                <a:cs typeface="Arial" pitchFamily="34" charset="0"/>
              </a:defRPr>
            </a:lvl4pPr>
            <a:lvl5pPr marL="855663" indent="0" algn="l" defTabSz="685800" rtl="0" eaLnBrk="0" fontAlgn="base" hangingPunct="0">
              <a:lnSpc>
                <a:spcPct val="90000"/>
              </a:lnSpc>
              <a:spcBef>
                <a:spcPts val="375"/>
              </a:spcBef>
              <a:spcAft>
                <a:spcPct val="0"/>
              </a:spcAft>
              <a:buClrTx/>
              <a:buSzTx/>
              <a:buFontTx/>
              <a:buNone/>
              <a:defRPr kumimoji="0" lang="en-US" altLang="en-US" sz="1300" b="0" i="0" u="none" kern="1200" baseline="0">
                <a:solidFill>
                  <a:schemeClr val="tx1"/>
                </a:solidFill>
                <a:latin typeface="+mn-lt"/>
                <a:ea typeface="+mn-ea"/>
                <a:cs typeface="Arial" pitchFamily="34" charset="0"/>
              </a:defRPr>
            </a:lvl5pPr>
            <a:lvl6pPr marL="17145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Tx/>
              <a:buNone/>
              <a:defRPr lang="en-US" altLang="en-US" sz="1350" kern="1200">
                <a:solidFill>
                  <a:schemeClr val="tx1"/>
                </a:solidFill>
                <a:latin typeface="+mn-lt"/>
                <a:ea typeface="+mn-ea"/>
                <a:cs typeface="+mn-cs"/>
              </a:defRPr>
            </a:lvl9pPr>
          </a:lstStyle>
          <a:p>
            <a:pPr marL="574675" indent="-574675" eaLnBrk="1" hangingPunct="1"/>
            <a:r>
              <a:rPr sz="3200">
                <a:ln w="9525" cap="flat" cmpd="sng" algn="ctr">
                  <a:noFill/>
                  <a:prstDash val="solid"/>
                  <a:round/>
                  <a:headEnd type="none" w="med" len="med"/>
                  <a:tailEnd type="none" w="med" len="med"/>
                </a:ln>
                <a:solidFill>
                  <a:srgbClr val="000000"/>
                </a:solidFill>
                <a:sym typeface="Wingdings"/>
              </a:rPr>
              <a:t>We thus conclude that Wyndham was not entitled to know with ascertainable certainty the FTC’s interpretation of what cybersecurity practices are required by § 45(a). Instead, the relevant question in this appeal is whether Wyndham had fair notice that its conduct could fall within the meaning of the statute.</a:t>
            </a:r>
            <a:endParaRPr sz="3200"/>
          </a:p>
          <a:p>
            <a:pPr marL="574675" indent="-574675" eaLnBrk="1" hangingPunct="1"/>
            <a:endParaRPr sz="3200"/>
          </a:p>
        </p:txBody>
      </p:sp>
      <p:sp>
        <p:nvSpPr>
          <p:cNvPr id="16388" name="Slide Number Placeholder 3">
            <a:extLst>
              <a:ext uri="{FF2B5EF4-FFF2-40B4-BE49-F238E27FC236}">
                <a16:creationId xmlns:a16="http://schemas.microsoft.com/office/drawing/2014/main" id="{2EDEEB7C-72B8-B0B0-DF7D-B75B28D90CEB}"/>
              </a:ext>
            </a:extLst>
          </p:cNvPr>
          <p:cNvSpPr>
            <a:spLocks noGrp="1" noChangeArrowheads="1"/>
          </p:cNvSpPr>
          <p:nvPr>
            <p:ph type="sldNum" sz="quarter" idx="11"/>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lvl1pPr defTabSz="685800" eaLnBrk="0" hangingPunct="0">
              <a:defRPr sz="2400">
                <a:solidFill>
                  <a:srgbClr val="000000"/>
                </a:solidFill>
                <a:latin typeface="Arial" panose="020B0604020202020204" pitchFamily="34" charset="0"/>
                <a:ea typeface="ヒラギノ角ゴ Pro W3" panose="020B0300000000000000" pitchFamily="34" charset="-128"/>
              </a:defRPr>
            </a:lvl1pPr>
            <a:lvl2pPr defTabSz="685800" eaLnBrk="0" hangingPunct="0">
              <a:defRPr sz="2400">
                <a:solidFill>
                  <a:srgbClr val="000000"/>
                </a:solidFill>
                <a:latin typeface="Arial" panose="020B0604020202020204" pitchFamily="34" charset="0"/>
                <a:ea typeface="ヒラギノ角ゴ Pro W3" panose="020B0300000000000000" pitchFamily="34" charset="-128"/>
              </a:defRPr>
            </a:lvl2pPr>
            <a:lvl3pPr defTabSz="685800" eaLnBrk="0" hangingPunct="0">
              <a:defRPr sz="2400">
                <a:solidFill>
                  <a:srgbClr val="000000"/>
                </a:solidFill>
                <a:latin typeface="Arial" panose="020B0604020202020204" pitchFamily="34" charset="0"/>
                <a:ea typeface="ヒラギノ角ゴ Pro W3" panose="020B0300000000000000" pitchFamily="34" charset="-128"/>
              </a:defRPr>
            </a:lvl3pPr>
            <a:lvl4pPr defTabSz="685800" eaLnBrk="0" hangingPunct="0">
              <a:defRPr sz="2400">
                <a:solidFill>
                  <a:srgbClr val="000000"/>
                </a:solidFill>
                <a:latin typeface="Arial" panose="020B0604020202020204" pitchFamily="34" charset="0"/>
                <a:ea typeface="ヒラギノ角ゴ Pro W3" panose="020B0300000000000000" pitchFamily="34" charset="-128"/>
              </a:defRPr>
            </a:lvl4pPr>
            <a:lvl5pPr defTabSz="685800" eaLnBrk="0" hangingPunct="0">
              <a:defRPr sz="2400">
                <a:solidFill>
                  <a:srgbClr val="000000"/>
                </a:solidFill>
                <a:latin typeface="Arial" panose="020B0604020202020204" pitchFamily="34" charset="0"/>
                <a:ea typeface="ヒラギノ角ゴ Pro W3" panose="020B0300000000000000" pitchFamily="34" charset="-128"/>
              </a:defRPr>
            </a:lvl5pPr>
            <a:lvl6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6pPr>
            <a:lvl7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7pPr>
            <a:lvl8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8pPr>
            <a:lvl9pPr defTabSz="685800" eaLnBrk="0" fontAlgn="base" hangingPunct="0">
              <a:spcBef>
                <a:spcPct val="0"/>
              </a:spcBef>
              <a:spcAft>
                <a:spcPct val="0"/>
              </a:spcAft>
              <a:buSzPct val="100000"/>
              <a:defRPr sz="2400">
                <a:solidFill>
                  <a:srgbClr val="000000"/>
                </a:solidFill>
                <a:latin typeface="Arial" panose="020B0604020202020204" pitchFamily="34" charset="0"/>
                <a:ea typeface="ヒラギノ角ゴ Pro W3" panose="020B0300000000000000" pitchFamily="34" charset="-128"/>
              </a:defRPr>
            </a:lvl9pPr>
          </a:lstStyle>
          <a:p>
            <a:pPr eaLnBrk="1" hangingPunct="1"/>
            <a:fld id="{1B65F4A0-6ABA-6B46-8C09-5732D0A803CB}" type="slidenum">
              <a:rPr lang="en-US" altLang="en-US" sz="900">
                <a:solidFill>
                  <a:srgbClr val="7F7F7F"/>
                </a:solidFill>
              </a:rPr>
              <a:pPr eaLnBrk="1" hangingPunct="1"/>
              <a:t>9</a:t>
            </a:fld>
            <a:endParaRPr lang="en-US" altLang="en-US" sz="900">
              <a:solidFill>
                <a:srgbClr val="7F7F7F"/>
              </a:solidFill>
            </a:endParaRP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21.03.14"/>
  <p:tag name="AS_TITLE" val="Aspose.Slides for .NET 4.0 Client Profile"/>
  <p:tag name="AS_VERSION" val="21.3"/>
</p:tagLst>
</file>

<file path=ppt/theme/theme1.xml><?xml version="1.0" encoding="utf-8"?>
<a:theme xmlns:a="http://schemas.openxmlformats.org/drawingml/2006/main" name="16x9 - Widescreen(Preferred)">
  <a:themeElements>
    <a:clrScheme name="WH_Full_Color">
      <a:dk1>
        <a:srgbClr val="000000"/>
      </a:dk1>
      <a:lt1>
        <a:srgbClr val="FFFFFF"/>
      </a:lt1>
      <a:dk2>
        <a:srgbClr val="414141"/>
      </a:dk2>
      <a:lt2>
        <a:srgbClr val="E4E5E4"/>
      </a:lt2>
      <a:accent1>
        <a:srgbClr val="00576E"/>
      </a:accent1>
      <a:accent2>
        <a:srgbClr val="82AFBD"/>
      </a:accent2>
      <a:accent3>
        <a:srgbClr val="872434"/>
      </a:accent3>
      <a:accent4>
        <a:srgbClr val="8C8C8C"/>
      </a:accent4>
      <a:accent5>
        <a:srgbClr val="EF8200"/>
      </a:accent5>
      <a:accent6>
        <a:srgbClr val="55274F"/>
      </a:accent6>
      <a:hlink>
        <a:srgbClr val="00576E"/>
      </a:hlink>
      <a:folHlink>
        <a:srgbClr val="00576E"/>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6x9 - Widescreen(Preferred)" id="{5A8C58BE-96DE-4F9F-BED2-1AD43B512CA1}" vid="{7EE6ED23-707A-418C-9D8B-8B1830C32D0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4294967295</TotalTime>
  <Words>3219</Words>
  <Application>Microsoft Macintosh PowerPoint</Application>
  <PresentationFormat>On-screen Show (4:3)</PresentationFormat>
  <Paragraphs>231</Paragraphs>
  <Slides>45</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ヒラギノ角ゴ Pro W3</vt:lpstr>
      <vt:lpstr>Times New Roman</vt:lpstr>
      <vt:lpstr>Calibri</vt:lpstr>
      <vt:lpstr>Wingdings</vt:lpstr>
      <vt:lpstr>ＭＳ Ｐゴシック</vt:lpstr>
      <vt:lpstr>16x9 - Widescreen(Preferred)</vt:lpstr>
      <vt:lpstr>The FTC’s Ongoing Revolution In Privacy And Security</vt:lpstr>
      <vt:lpstr>The Federal Trade Commission</vt:lpstr>
      <vt:lpstr>The Federal Trade Commission</vt:lpstr>
      <vt:lpstr>The Federal Trade Commission</vt:lpstr>
      <vt:lpstr>The FTC </vt:lpstr>
      <vt:lpstr>Some History: Security is for Everyone</vt:lpstr>
      <vt:lpstr>Wyndham</vt:lpstr>
      <vt:lpstr>Wyndham</vt:lpstr>
      <vt:lpstr>Wyndham</vt:lpstr>
      <vt:lpstr>Wyndham</vt:lpstr>
      <vt:lpstr>LabMD</vt:lpstr>
      <vt:lpstr>LabMD</vt:lpstr>
      <vt:lpstr>LabMD</vt:lpstr>
      <vt:lpstr>Security</vt:lpstr>
      <vt:lpstr>Privacy</vt:lpstr>
      <vt:lpstr>The FTC </vt:lpstr>
      <vt:lpstr>The FTC Today</vt:lpstr>
      <vt:lpstr>They aren’t shy</vt:lpstr>
      <vt:lpstr>Khan Article</vt:lpstr>
      <vt:lpstr>Khan Article</vt:lpstr>
      <vt:lpstr>Khan Article</vt:lpstr>
      <vt:lpstr>Khan article </vt:lpstr>
      <vt:lpstr>FTC  - Consumer Protection Head</vt:lpstr>
      <vt:lpstr>FTC  - Consumer Protection Head</vt:lpstr>
      <vt:lpstr>FTC  - Consumer Protection Head</vt:lpstr>
      <vt:lpstr>FTC  - Consumer Protection Head</vt:lpstr>
      <vt:lpstr>FTC  - Consumer Protection Head</vt:lpstr>
      <vt:lpstr>FTC  - Consumer Protection Head</vt:lpstr>
      <vt:lpstr>FTC and AI</vt:lpstr>
      <vt:lpstr>AI Development </vt:lpstr>
      <vt:lpstr>FTC – Artificial Intelligence </vt:lpstr>
      <vt:lpstr>FTC – Location Data</vt:lpstr>
      <vt:lpstr>New KOCHAVA Complaint </vt:lpstr>
      <vt:lpstr>EVERALBUM</vt:lpstr>
      <vt:lpstr>EVERALBUM</vt:lpstr>
      <vt:lpstr>Disgorgement</vt:lpstr>
      <vt:lpstr>FTC   - Privacy ANPRM</vt:lpstr>
      <vt:lpstr>FTC – Overview</vt:lpstr>
      <vt:lpstr>FTC – Overview</vt:lpstr>
      <vt:lpstr>FTC– Health Data and AdTech</vt:lpstr>
      <vt:lpstr>Biometric Data </vt:lpstr>
      <vt:lpstr>Genetic Data </vt:lpstr>
      <vt:lpstr>FTC – Health Breach Notification Rule (the leading edge) </vt:lpstr>
      <vt:lpstr>Key Questions Going Forward </vt:lpstr>
      <vt:lpstr>Questions?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FTC’s Ongoing Revolution In Privacy And Security</dc:title>
  <dc:subject/>
  <dc:creator/>
  <cp:keywords/>
  <dc:description/>
  <cp:lastModifiedBy>Brian E Ray</cp:lastModifiedBy>
  <cp:revision>1</cp:revision>
  <cp:lastPrinted>1900-01-01T05:00:00Z</cp:lastPrinted>
  <dcterms:created xsi:type="dcterms:W3CDTF">1900-01-01T05:00:00Z</dcterms:created>
  <dcterms:modified xsi:type="dcterms:W3CDTF">2024-04-10T21:37:06Z</dcterms:modified>
  <cp:category/>
</cp:coreProperties>
</file>