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7" r:id="rId4"/>
    <p:sldMasterId id="2147483795" r:id="rId5"/>
  </p:sldMasterIdLst>
  <p:notesMasterIdLst>
    <p:notesMasterId r:id="rId24"/>
  </p:notesMasterIdLst>
  <p:handoutMasterIdLst>
    <p:handoutMasterId r:id="rId25"/>
  </p:handoutMasterIdLst>
  <p:sldIdLst>
    <p:sldId id="268" r:id="rId6"/>
    <p:sldId id="354" r:id="rId7"/>
    <p:sldId id="342" r:id="rId8"/>
    <p:sldId id="343" r:id="rId9"/>
    <p:sldId id="344" r:id="rId10"/>
    <p:sldId id="351" r:id="rId11"/>
    <p:sldId id="346" r:id="rId12"/>
    <p:sldId id="345" r:id="rId13"/>
    <p:sldId id="352" r:id="rId14"/>
    <p:sldId id="347" r:id="rId15"/>
    <p:sldId id="348" r:id="rId16"/>
    <p:sldId id="349" r:id="rId17"/>
    <p:sldId id="350" r:id="rId18"/>
    <p:sldId id="355" r:id="rId19"/>
    <p:sldId id="356" r:id="rId20"/>
    <p:sldId id="357" r:id="rId21"/>
    <p:sldId id="358" r:id="rId22"/>
    <p:sldId id="359" r:id="rId23"/>
  </p:sldIdLst>
  <p:sldSz cx="12192000" cy="6858000"/>
  <p:notesSz cx="7010400" cy="9296400"/>
  <p:embeddedFontLst>
    <p:embeddedFont>
      <p:font typeface="Open Sans" panose="020B0606030504020204" pitchFamily="34" charset="0"/>
      <p:regular r:id="rId26"/>
      <p:bold r:id="rId27"/>
      <p:italic r:id="rId28"/>
      <p:boldItalic r:id="rId29"/>
    </p:embeddedFont>
    <p:embeddedFont>
      <p:font typeface="Source Sans Pro" panose="020B0503030403020204" pitchFamily="34" charset="0"/>
      <p:regular r:id="rId30"/>
      <p:bold r:id="rId31"/>
      <p:italic r:id="rId32"/>
      <p:boldItalic r:id="rId33"/>
    </p:embeddedFont>
    <p:embeddedFont>
      <p:font typeface="Source Sans Pro SemiBold" panose="020B0603030403020204" pitchFamily="34" charset="0"/>
      <p:bold r:id="rId34"/>
      <p:boldItalic r:id="rId35"/>
    </p:embeddedFont>
    <p:embeddedFont>
      <p:font typeface="Source Sans Pro SemiBold" panose="020B0603030403020204" pitchFamily="34" charset="0"/>
      <p:bold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FDEEFE3-7837-455C-B5F6-F30AE5CF2363}">
          <p14:sldIdLst>
            <p14:sldId id="268"/>
            <p14:sldId id="354"/>
            <p14:sldId id="342"/>
            <p14:sldId id="343"/>
            <p14:sldId id="344"/>
            <p14:sldId id="351"/>
            <p14:sldId id="346"/>
            <p14:sldId id="345"/>
            <p14:sldId id="352"/>
            <p14:sldId id="347"/>
            <p14:sldId id="348"/>
            <p14:sldId id="349"/>
            <p14:sldId id="350"/>
            <p14:sldId id="355"/>
          </p14:sldIdLst>
        </p14:section>
        <p14:section name="Cronin Slides" id="{2266F16D-4356-4613-9093-DC3AE9104491}">
          <p14:sldIdLst>
            <p14:sldId id="356"/>
            <p14:sldId id="357"/>
            <p14:sldId id="358"/>
            <p14:sldId id="35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44" userDrawn="1">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F75"/>
    <a:srgbClr val="008E51"/>
    <a:srgbClr val="007A46"/>
    <a:srgbClr val="F383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88" autoAdjust="0"/>
    <p:restoredTop sz="96274" autoAdjust="0"/>
  </p:normalViewPr>
  <p:slideViewPr>
    <p:cSldViewPr snapToGrid="0">
      <p:cViewPr varScale="1">
        <p:scale>
          <a:sx n="97" d="100"/>
          <a:sy n="97" d="100"/>
        </p:scale>
        <p:origin x="446" y="77"/>
      </p:cViewPr>
      <p:guideLst>
        <p:guide orient="horz" pos="2160"/>
        <p:guide pos="3840"/>
        <p:guide orient="horz" pos="144"/>
      </p:guideLst>
    </p:cSldViewPr>
  </p:slideViewPr>
  <p:outlineViewPr>
    <p:cViewPr>
      <p:scale>
        <a:sx n="33" d="100"/>
        <a:sy n="33" d="100"/>
      </p:scale>
      <p:origin x="0" y="-2940"/>
    </p:cViewPr>
  </p:outlineViewPr>
  <p:notesTextViewPr>
    <p:cViewPr>
      <p:scale>
        <a:sx n="1" d="1"/>
        <a:sy n="1" d="1"/>
      </p:scale>
      <p:origin x="0" y="0"/>
    </p:cViewPr>
  </p:notesTextViewPr>
  <p:sorterViewPr>
    <p:cViewPr varScale="1">
      <p:scale>
        <a:sx n="100" d="100"/>
        <a:sy n="100" d="100"/>
      </p:scale>
      <p:origin x="0" y="-25890"/>
    </p:cViewPr>
  </p:sorterViewPr>
  <p:notesViewPr>
    <p:cSldViewPr snapToGrid="0">
      <p:cViewPr varScale="1">
        <p:scale>
          <a:sx n="95" d="100"/>
          <a:sy n="95" d="100"/>
        </p:scale>
        <p:origin x="4320" y="200"/>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font" Target="fonts/font9.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8070F7-E31C-4BA1-8FB0-97D73971F56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7FB04AB-C552-4A25-8E97-6DD972DDA8C0}" type="pres">
      <dgm:prSet presAssocID="{948070F7-E31C-4BA1-8FB0-97D73971F562}" presName="root" presStyleCnt="0">
        <dgm:presLayoutVars>
          <dgm:dir/>
          <dgm:resizeHandles val="exact"/>
        </dgm:presLayoutVars>
      </dgm:prSet>
      <dgm:spPr/>
    </dgm:pt>
  </dgm:ptLst>
  <dgm:cxnLst>
    <dgm:cxn modelId="{7D713FF1-00B7-42D0-89A7-907181B1C954}" type="presOf" srcId="{948070F7-E31C-4BA1-8FB0-97D73971F562}" destId="{97FB04AB-C552-4A25-8E97-6DD972DDA8C0}" srcOrd="0"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DDC436-1CC3-ACC6-0EEC-375E2C100E9C}"/>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3B6CC27-97C2-5976-C69C-DB85DC718455}"/>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6536134-02BF-DC4B-876A-A739317555B1}" type="datetimeFigureOut">
              <a:rPr lang="en-US" smtClean="0"/>
              <a:t>4/8/2025</a:t>
            </a:fld>
            <a:endParaRPr lang="en-US" dirty="0"/>
          </a:p>
        </p:txBody>
      </p:sp>
      <p:sp>
        <p:nvSpPr>
          <p:cNvPr id="4" name="Footer Placeholder 3">
            <a:extLst>
              <a:ext uri="{FF2B5EF4-FFF2-40B4-BE49-F238E27FC236}">
                <a16:creationId xmlns:a16="http://schemas.microsoft.com/office/drawing/2014/main" id="{88370228-23BF-F488-7B58-82E733BB2541}"/>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9543506-B9E6-5047-ED93-1511CFCAF800}"/>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F3F2689-8C8C-9A42-8AC7-2EF9A282CF7A}" type="slidenum">
              <a:rPr lang="en-US" smtClean="0"/>
              <a:t>‹#›</a:t>
            </a:fld>
            <a:endParaRPr lang="en-US" dirty="0"/>
          </a:p>
        </p:txBody>
      </p:sp>
    </p:spTree>
    <p:extLst>
      <p:ext uri="{BB962C8B-B14F-4D97-AF65-F5344CB8AC3E}">
        <p14:creationId xmlns:p14="http://schemas.microsoft.com/office/powerpoint/2010/main" val="666702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3" tIns="46583" rIns="93163" bIns="46583"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3163" tIns="46583" rIns="93163" bIns="46583" rtlCol="0"/>
          <a:lstStyle>
            <a:lvl1pPr algn="r">
              <a:defRPr sz="1200"/>
            </a:lvl1pPr>
          </a:lstStyle>
          <a:p>
            <a:fld id="{CDC4ADDC-17FF-4FE4-A163-D89C2EB8540B}" type="datetimeFigureOut">
              <a:rPr lang="en-US" smtClean="0"/>
              <a:t>4/8/2025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3" tIns="46583" rIns="93163" bIns="46583"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3" tIns="46583" rIns="93163"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3" tIns="46583" rIns="93163"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3" tIns="46583" rIns="93163" bIns="46583" rtlCol="0" anchor="b"/>
          <a:lstStyle>
            <a:lvl1pPr algn="r">
              <a:defRPr sz="1200"/>
            </a:lvl1pPr>
          </a:lstStyle>
          <a:p>
            <a:fld id="{7A6E335F-6B58-4BAC-AAD9-EC2E6DC7157D}" type="slidenum">
              <a:rPr lang="en-US" smtClean="0"/>
              <a:t>‹#›</a:t>
            </a:fld>
            <a:endParaRPr lang="en-US" dirty="0"/>
          </a:p>
        </p:txBody>
      </p:sp>
    </p:spTree>
    <p:extLst>
      <p:ext uri="{BB962C8B-B14F-4D97-AF65-F5344CB8AC3E}">
        <p14:creationId xmlns:p14="http://schemas.microsoft.com/office/powerpoint/2010/main" val="148645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30 Seconds </a:t>
            </a:r>
          </a:p>
          <a:p>
            <a:endParaRPr lang="en-US" dirty="0"/>
          </a:p>
        </p:txBody>
      </p:sp>
      <p:sp>
        <p:nvSpPr>
          <p:cNvPr id="4" name="Slide Number Placeholder 3"/>
          <p:cNvSpPr>
            <a:spLocks noGrp="1"/>
          </p:cNvSpPr>
          <p:nvPr>
            <p:ph type="sldNum" sz="quarter" idx="5"/>
          </p:nvPr>
        </p:nvSpPr>
        <p:spPr/>
        <p:txBody>
          <a:bodyPr/>
          <a:lstStyle/>
          <a:p>
            <a:fld id="{7A6E335F-6B58-4BAC-AAD9-EC2E6DC7157D}" type="slidenum">
              <a:rPr lang="en-US" smtClean="0"/>
              <a:t>2</a:t>
            </a:fld>
            <a:endParaRPr lang="en-US" dirty="0"/>
          </a:p>
        </p:txBody>
      </p:sp>
    </p:spTree>
    <p:extLst>
      <p:ext uri="{BB962C8B-B14F-4D97-AF65-F5344CB8AC3E}">
        <p14:creationId xmlns:p14="http://schemas.microsoft.com/office/powerpoint/2010/main" val="4090308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3F65C-9254-1100-5F9B-5906BF17BE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6554CF-E7A9-0AFF-2300-DB0B9CE064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CA995A-A341-D2DE-EAAB-B998B67496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B6504E-AD6E-99AB-F968-4842EF0F377A}"/>
              </a:ext>
            </a:extLst>
          </p:cNvPr>
          <p:cNvSpPr>
            <a:spLocks noGrp="1"/>
          </p:cNvSpPr>
          <p:nvPr>
            <p:ph type="sldNum" sz="quarter" idx="5"/>
          </p:nvPr>
        </p:nvSpPr>
        <p:spPr/>
        <p:txBody>
          <a:bodyPr/>
          <a:lstStyle/>
          <a:p>
            <a:fld id="{7A6E335F-6B58-4BAC-AAD9-EC2E6DC7157D}" type="slidenum">
              <a:rPr lang="en-US" smtClean="0"/>
              <a:t>3</a:t>
            </a:fld>
            <a:endParaRPr lang="en-US" dirty="0"/>
          </a:p>
        </p:txBody>
      </p:sp>
    </p:spTree>
    <p:extLst>
      <p:ext uri="{BB962C8B-B14F-4D97-AF65-F5344CB8AC3E}">
        <p14:creationId xmlns:p14="http://schemas.microsoft.com/office/powerpoint/2010/main" val="28405062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Intro Slide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ACF7C4BC-3865-A342-A7A3-C874F04EFDC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sp>
        <p:nvSpPr>
          <p:cNvPr id="12" name="TextBox 11">
            <a:extLst>
              <a:ext uri="{FF2B5EF4-FFF2-40B4-BE49-F238E27FC236}">
                <a16:creationId xmlns:a16="http://schemas.microsoft.com/office/drawing/2014/main" id="{EB00BAA9-C1C4-3B4F-885F-F222E9FA0514}"/>
              </a:ext>
            </a:extLst>
          </p:cNvPr>
          <p:cNvSpPr txBox="1"/>
          <p:nvPr userDrawn="1"/>
        </p:nvSpPr>
        <p:spPr>
          <a:xfrm>
            <a:off x="383969" y="709644"/>
            <a:ext cx="11424062" cy="1107996"/>
          </a:xfrm>
          <a:prstGeom prst="rect">
            <a:avLst/>
          </a:prstGeom>
          <a:noFill/>
        </p:spPr>
        <p:txBody>
          <a:bodyPr wrap="square" rtlCol="0">
            <a:spAutoFit/>
          </a:bodyPr>
          <a:lstStyle/>
          <a:p>
            <a:pPr algn="ctr"/>
            <a:r>
              <a:rPr lang="en-US" sz="6600" b="1" cap="all" baseline="0" dirty="0">
                <a:solidFill>
                  <a:srgbClr val="002060"/>
                </a:solidFill>
                <a:latin typeface="+mj-lt"/>
              </a:rPr>
              <a:t>Presentation</a:t>
            </a:r>
            <a:r>
              <a:rPr lang="en-US" sz="6600" b="1" cap="all" dirty="0">
                <a:solidFill>
                  <a:srgbClr val="002060"/>
                </a:solidFill>
                <a:latin typeface="+mj-lt"/>
              </a:rPr>
              <a:t> Title</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338648" y="1864885"/>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548640" indent="0">
              <a:buNone/>
              <a:defRPr/>
            </a:lvl2pPr>
          </a:lstStyle>
          <a:p>
            <a:pPr lvl="0"/>
            <a:r>
              <a:rPr lang="en-US" dirty="0"/>
              <a:t>Vestibulum ante ipsum </a:t>
            </a:r>
            <a:r>
              <a:rPr lang="en-US" dirty="0" err="1"/>
              <a:t>primis</a:t>
            </a:r>
            <a:r>
              <a:rPr lang="en-US" dirty="0"/>
              <a:t> in </a:t>
            </a:r>
            <a:r>
              <a:rPr lang="en-US" dirty="0" err="1"/>
              <a:t>faucibus</a:t>
            </a:r>
            <a:r>
              <a:rPr lang="en-US" dirty="0"/>
              <a:t> </a:t>
            </a:r>
            <a:r>
              <a:rPr lang="en-US" dirty="0" err="1"/>
              <a:t>orci</a:t>
            </a:r>
            <a:r>
              <a:rPr lang="en-US" dirty="0"/>
              <a:t> </a:t>
            </a:r>
            <a:r>
              <a:rPr lang="en-US" dirty="0" err="1"/>
              <a:t>luctus</a:t>
            </a:r>
            <a:r>
              <a:rPr lang="en-US" dirty="0"/>
              <a:t> et </a:t>
            </a:r>
            <a:r>
              <a:rPr lang="en-US" dirty="0" err="1"/>
              <a:t>ultrices</a:t>
            </a:r>
            <a:r>
              <a:rPr lang="en-US" dirty="0"/>
              <a:t> </a:t>
            </a:r>
            <a:r>
              <a:rPr lang="en-US" dirty="0" err="1"/>
              <a:t>posuere</a:t>
            </a:r>
            <a:r>
              <a:rPr lang="en-US" dirty="0"/>
              <a:t> </a:t>
            </a:r>
            <a:r>
              <a:rPr lang="en-US" dirty="0" err="1"/>
              <a:t>cubilia</a:t>
            </a:r>
            <a:r>
              <a:rPr lang="en-US" dirty="0"/>
              <a:t> Curae; </a:t>
            </a:r>
            <a:r>
              <a:rPr lang="en-US" dirty="0" err="1"/>
              <a:t>Fusce</a:t>
            </a:r>
            <a:r>
              <a:rPr lang="en-US" dirty="0"/>
              <a:t> id </a:t>
            </a:r>
            <a:r>
              <a:rPr lang="en-US" dirty="0" err="1"/>
              <a:t>purus</a:t>
            </a:r>
            <a:r>
              <a:rPr lang="en-US" dirty="0"/>
              <a:t>. </a:t>
            </a:r>
            <a:r>
              <a:rPr lang="en-US" dirty="0" err="1"/>
              <a:t>Phasellus</a:t>
            </a:r>
            <a:r>
              <a:rPr lang="en-US" dirty="0"/>
              <a:t> </a:t>
            </a:r>
            <a:r>
              <a:rPr lang="en-US" dirty="0" err="1"/>
              <a:t>blandit</a:t>
            </a:r>
            <a:r>
              <a:rPr lang="en-US" dirty="0"/>
              <a:t> </a:t>
            </a:r>
            <a:r>
              <a:rPr lang="en-US" dirty="0" err="1"/>
              <a:t>leo</a:t>
            </a:r>
            <a:r>
              <a:rPr lang="en-US" dirty="0"/>
              <a:t> </a:t>
            </a:r>
            <a:r>
              <a:rPr lang="en-US" dirty="0" err="1"/>
              <a:t>ut</a:t>
            </a:r>
            <a:r>
              <a:rPr lang="en-US" dirty="0"/>
              <a:t> </a:t>
            </a:r>
            <a:r>
              <a:rPr lang="en-US" dirty="0" err="1"/>
              <a:t>odio</a:t>
            </a:r>
            <a:r>
              <a:rPr lang="en-US" dirty="0"/>
              <a:t>.</a:t>
            </a:r>
          </a:p>
        </p:txBody>
      </p:sp>
    </p:spTree>
    <p:extLst>
      <p:ext uri="{BB962C8B-B14F-4D97-AF65-F5344CB8AC3E}">
        <p14:creationId xmlns:p14="http://schemas.microsoft.com/office/powerpoint/2010/main" val="555408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ighligh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1BE4-CFAD-BC43-936B-79A89D2D90F7}"/>
              </a:ext>
            </a:extLst>
          </p:cNvPr>
          <p:cNvSpPr>
            <a:spLocks noGrp="1"/>
          </p:cNvSpPr>
          <p:nvPr>
            <p:ph type="title" hasCustomPrompt="1"/>
          </p:nvPr>
        </p:nvSpPr>
        <p:spPr>
          <a:xfrm>
            <a:off x="381000" y="559088"/>
            <a:ext cx="11430000" cy="982861"/>
          </a:xfrm>
        </p:spPr>
        <p:txBody>
          <a:bodyPr/>
          <a:lstStyle>
            <a:lvl1pPr>
              <a:defRPr cap="all" baseline="0"/>
            </a:lvl1pPr>
          </a:lstStyle>
          <a:p>
            <a:r>
              <a:rPr lang="en-US"/>
              <a:t>Click to edit title</a:t>
            </a:r>
          </a:p>
        </p:txBody>
      </p:sp>
      <p:sp>
        <p:nvSpPr>
          <p:cNvPr id="6" name="Text Placeholder 5">
            <a:extLst>
              <a:ext uri="{FF2B5EF4-FFF2-40B4-BE49-F238E27FC236}">
                <a16:creationId xmlns:a16="http://schemas.microsoft.com/office/drawing/2014/main" id="{A6D422E8-E84E-0149-880E-D3C6927AC71E}"/>
              </a:ext>
            </a:extLst>
          </p:cNvPr>
          <p:cNvSpPr>
            <a:spLocks noGrp="1"/>
          </p:cNvSpPr>
          <p:nvPr>
            <p:ph type="body" sz="quarter" idx="12" hasCustomPrompt="1"/>
          </p:nvPr>
        </p:nvSpPr>
        <p:spPr>
          <a:xfrm>
            <a:off x="1064302" y="2008683"/>
            <a:ext cx="9878336" cy="3687268"/>
          </a:xfrm>
          <a:prstGeom prst="rect">
            <a:avLst/>
          </a:prstGeom>
        </p:spPr>
        <p:txBody>
          <a:bodyPr/>
          <a:lstStyle>
            <a:lvl1pPr>
              <a:defRPr>
                <a:latin typeface="Source Sans Pro" panose="020B0503030403020204" pitchFamily="34" charset="0"/>
                <a:ea typeface="Open Sans" panose="020B0606030504020204" pitchFamily="34" charset="0"/>
                <a:cs typeface="Open Sans" panose="020B0606030504020204" pitchFamily="34" charset="0"/>
              </a:defRPr>
            </a:lvl1pPr>
            <a:lvl2pPr marL="548640" indent="0">
              <a:buNone/>
              <a:defRPr/>
            </a:lvl2pPr>
          </a:lstStyle>
          <a:p>
            <a:pPr lvl="0"/>
            <a:r>
              <a:rPr lang="en-US" dirty="0"/>
              <a:t>Click to edit highlight text</a:t>
            </a:r>
          </a:p>
        </p:txBody>
      </p:sp>
      <p:cxnSp>
        <p:nvCxnSpPr>
          <p:cNvPr id="7" name="Straight Connector 6">
            <a:extLst>
              <a:ext uri="{FF2B5EF4-FFF2-40B4-BE49-F238E27FC236}">
                <a16:creationId xmlns:a16="http://schemas.microsoft.com/office/drawing/2014/main" id="{8E7FD42D-4EBF-8140-92AE-0F63EFA73492}"/>
              </a:ext>
            </a:extLst>
          </p:cNvPr>
          <p:cNvCxnSpPr>
            <a:cxnSpLocks/>
          </p:cNvCxnSpPr>
          <p:nvPr userDrawn="1"/>
        </p:nvCxnSpPr>
        <p:spPr>
          <a:xfrm>
            <a:off x="838200" y="2008683"/>
            <a:ext cx="0" cy="36744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dirty="0"/>
          </a:p>
        </p:txBody>
      </p:sp>
    </p:spTree>
    <p:extLst>
      <p:ext uri="{BB962C8B-B14F-4D97-AF65-F5344CB8AC3E}">
        <p14:creationId xmlns:p14="http://schemas.microsoft.com/office/powerpoint/2010/main" val="2099470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9428-DA8C-2046-9013-4C44E755742E}"/>
              </a:ext>
            </a:extLst>
          </p:cNvPr>
          <p:cNvSpPr>
            <a:spLocks noGrp="1"/>
          </p:cNvSpPr>
          <p:nvPr>
            <p:ph type="title" hasCustomPrompt="1"/>
          </p:nvPr>
        </p:nvSpPr>
        <p:spPr>
          <a:xfrm>
            <a:off x="381000" y="365125"/>
            <a:ext cx="11430000" cy="1325563"/>
          </a:xfrm>
          <a:prstGeom prst="rect">
            <a:avLst/>
          </a:prstGeom>
        </p:spPr>
        <p:txBody>
          <a:bodyPr anchor="t"/>
          <a:lstStyle>
            <a:lvl1pPr>
              <a:defRPr cap="all" baseline="0">
                <a:latin typeface="Source Sans Pro SemiBold" panose="020B0603030403020204" pitchFamily="34" charset="0"/>
              </a:defRPr>
            </a:lvl1pPr>
          </a:lstStyle>
          <a:p>
            <a:r>
              <a:rPr lang="en-US" dirty="0"/>
              <a:t>Click to edit title</a:t>
            </a:r>
          </a:p>
        </p:txBody>
      </p:sp>
      <p:sp>
        <p:nvSpPr>
          <p:cNvPr id="16" name="Slide Number Placeholder 15">
            <a:extLst>
              <a:ext uri="{FF2B5EF4-FFF2-40B4-BE49-F238E27FC236}">
                <a16:creationId xmlns:a16="http://schemas.microsoft.com/office/drawing/2014/main" id="{29585CAF-7D25-E243-9B53-4E687CFDCD38}"/>
              </a:ext>
            </a:extLst>
          </p:cNvPr>
          <p:cNvSpPr>
            <a:spLocks noGrp="1"/>
          </p:cNvSpPr>
          <p:nvPr>
            <p:ph type="sldNum" sz="quarter" idx="11"/>
          </p:nvPr>
        </p:nvSpPr>
        <p:spPr/>
        <p:txBody>
          <a:bodyPr/>
          <a:lstStyle/>
          <a:p>
            <a:fld id="{383B7B7A-CDDA-7C44-B1B0-1F1E45567B3B}" type="slidenum">
              <a:rPr lang="en-US" smtClean="0"/>
              <a:pPr/>
              <a:t>‹#›</a:t>
            </a:fld>
            <a:endParaRPr lang="en-US" dirty="0"/>
          </a:p>
        </p:txBody>
      </p:sp>
    </p:spTree>
    <p:extLst>
      <p:ext uri="{BB962C8B-B14F-4D97-AF65-F5344CB8AC3E}">
        <p14:creationId xmlns:p14="http://schemas.microsoft.com/office/powerpoint/2010/main" val="1896282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20D8-6935-1A43-8CF0-66FC6338B1EF}"/>
              </a:ext>
            </a:extLst>
          </p:cNvPr>
          <p:cNvSpPr>
            <a:spLocks noGrp="1"/>
          </p:cNvSpPr>
          <p:nvPr>
            <p:ph type="title" hasCustomPrompt="1"/>
          </p:nvPr>
        </p:nvSpPr>
        <p:spPr>
          <a:xfrm>
            <a:off x="407301" y="457200"/>
            <a:ext cx="4387121" cy="1600200"/>
          </a:xfrm>
          <a:prstGeom prst="rect">
            <a:avLst/>
          </a:prstGeom>
        </p:spPr>
        <p:txBody>
          <a:bodyPr anchor="t"/>
          <a:lstStyle>
            <a:lvl1pPr>
              <a:lnSpc>
                <a:spcPts val="3200"/>
              </a:lnSpc>
              <a:defRPr sz="3200">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D2F00CDB-9C52-9346-A61D-22B158D8F919}"/>
              </a:ext>
            </a:extLst>
          </p:cNvPr>
          <p:cNvSpPr>
            <a:spLocks noGrp="1"/>
          </p:cNvSpPr>
          <p:nvPr>
            <p:ph idx="1" hasCustomPrompt="1"/>
          </p:nvPr>
        </p:nvSpPr>
        <p:spPr>
          <a:xfrm>
            <a:off x="5183187" y="457200"/>
            <a:ext cx="6601511" cy="5403850"/>
          </a:xfrm>
          <a:prstGeom prst="rect">
            <a:avLst/>
          </a:prstGeom>
        </p:spPr>
        <p:txBody>
          <a:bodyPr/>
          <a:lstStyle>
            <a:lvl1pPr>
              <a:defRPr sz="3200">
                <a:latin typeface="Source Sans Pro" panose="020B0503030403020204" pitchFamily="34" charset="0"/>
              </a:defRPr>
            </a:lvl1pPr>
            <a:lvl2pPr>
              <a:defRPr sz="2800">
                <a:latin typeface="Source Sans Pro" panose="020B0503030403020204" pitchFamily="34" charset="0"/>
              </a:defRPr>
            </a:lvl2pPr>
            <a:lvl3pPr>
              <a:defRPr sz="2400">
                <a:latin typeface="Source Sans Pro" panose="020B0503030403020204" pitchFamily="34" charset="0"/>
              </a:defRPr>
            </a:lvl3pPr>
            <a:lvl4pPr>
              <a:defRPr sz="2000">
                <a:latin typeface="Source Sans Pro" panose="020B0503030403020204" pitchFamily="34" charset="0"/>
              </a:defRPr>
            </a:lvl4pPr>
            <a:lvl5pPr>
              <a:defRPr sz="2000">
                <a:latin typeface="Source Sans Pro" panose="020B0503030403020204" pitchFamily="34" charset="0"/>
              </a:defRPr>
            </a:lvl5pPr>
            <a:lvl6pPr>
              <a:defRPr sz="2000"/>
            </a:lvl6pPr>
            <a:lvl7pPr>
              <a:defRPr sz="2000"/>
            </a:lvl7pPr>
            <a:lvl8pPr>
              <a:defRPr sz="2000"/>
            </a:lvl8pPr>
            <a:lvl9pPr>
              <a:defRPr sz="2000"/>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Text Placeholder 3">
            <a:extLst>
              <a:ext uri="{FF2B5EF4-FFF2-40B4-BE49-F238E27FC236}">
                <a16:creationId xmlns:a16="http://schemas.microsoft.com/office/drawing/2014/main" id="{EB070D2D-8242-384D-A978-71066F7E1936}"/>
              </a:ext>
            </a:extLst>
          </p:cNvPr>
          <p:cNvSpPr>
            <a:spLocks noGrp="1"/>
          </p:cNvSpPr>
          <p:nvPr>
            <p:ph type="body" sz="half" idx="2" hasCustomPrompt="1"/>
          </p:nvPr>
        </p:nvSpPr>
        <p:spPr>
          <a:xfrm>
            <a:off x="407301" y="2057400"/>
            <a:ext cx="4387121" cy="3811588"/>
          </a:xfrm>
          <a:prstGeom prst="rect">
            <a:avLst/>
          </a:prstGeom>
        </p:spPr>
        <p:txBody>
          <a:bodyPr>
            <a:normAutofit/>
          </a:bodyPr>
          <a:lstStyle>
            <a:lvl1pPr marL="0" indent="0">
              <a:buNone/>
              <a:defRPr sz="1800">
                <a:latin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17" name="Slide Number Placeholder 16">
            <a:extLst>
              <a:ext uri="{FF2B5EF4-FFF2-40B4-BE49-F238E27FC236}">
                <a16:creationId xmlns:a16="http://schemas.microsoft.com/office/drawing/2014/main" id="{99A92EF9-4388-E64C-AE2E-5DD2230C105E}"/>
              </a:ext>
            </a:extLst>
          </p:cNvPr>
          <p:cNvSpPr>
            <a:spLocks noGrp="1"/>
          </p:cNvSpPr>
          <p:nvPr>
            <p:ph type="sldNum" sz="quarter" idx="11"/>
          </p:nvPr>
        </p:nvSpPr>
        <p:spPr/>
        <p:txBody>
          <a:bodyPr/>
          <a:lstStyle/>
          <a:p>
            <a:fld id="{383B7B7A-CDDA-7C44-B1B0-1F1E45567B3B}" type="slidenum">
              <a:rPr lang="en-US" smtClean="0"/>
              <a:pPr/>
              <a:t>‹#›</a:t>
            </a:fld>
            <a:endParaRPr lang="en-US" dirty="0"/>
          </a:p>
        </p:txBody>
      </p:sp>
    </p:spTree>
    <p:extLst>
      <p:ext uri="{BB962C8B-B14F-4D97-AF65-F5344CB8AC3E}">
        <p14:creationId xmlns:p14="http://schemas.microsoft.com/office/powerpoint/2010/main" val="1470132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AFDE-CE73-E140-AEC8-2C7D74ACA9BC}"/>
              </a:ext>
            </a:extLst>
          </p:cNvPr>
          <p:cNvSpPr>
            <a:spLocks noGrp="1"/>
          </p:cNvSpPr>
          <p:nvPr>
            <p:ph type="title" hasCustomPrompt="1"/>
          </p:nvPr>
        </p:nvSpPr>
        <p:spPr>
          <a:xfrm>
            <a:off x="407302" y="457200"/>
            <a:ext cx="4387120" cy="1600200"/>
          </a:xfrm>
          <a:prstGeom prst="rect">
            <a:avLst/>
          </a:prstGeom>
        </p:spPr>
        <p:txBody>
          <a:bodyPr anchor="t"/>
          <a:lstStyle>
            <a:lvl1pPr>
              <a:lnSpc>
                <a:spcPts val="3200"/>
              </a:lnSpc>
              <a:defRPr sz="3200">
                <a:latin typeface="Source Sans Pro SemiBold" panose="020B0603030403020204" pitchFamily="34" charset="0"/>
              </a:defRPr>
            </a:lvl1pPr>
          </a:lstStyle>
          <a:p>
            <a:r>
              <a:rPr lang="en-US" dirty="0"/>
              <a:t>CLICK TO EDIT TITLE</a:t>
            </a:r>
          </a:p>
        </p:txBody>
      </p:sp>
      <p:sp>
        <p:nvSpPr>
          <p:cNvPr id="3" name="Picture Placeholder 2">
            <a:extLst>
              <a:ext uri="{FF2B5EF4-FFF2-40B4-BE49-F238E27FC236}">
                <a16:creationId xmlns:a16="http://schemas.microsoft.com/office/drawing/2014/main" id="{D46262F9-39B5-2A48-B7A0-306F146CDA4B}"/>
              </a:ext>
            </a:extLst>
          </p:cNvPr>
          <p:cNvSpPr>
            <a:spLocks noGrp="1"/>
          </p:cNvSpPr>
          <p:nvPr>
            <p:ph type="pic" idx="1"/>
          </p:nvPr>
        </p:nvSpPr>
        <p:spPr>
          <a:xfrm>
            <a:off x="5183188" y="457201"/>
            <a:ext cx="6627812" cy="5403850"/>
          </a:xfrm>
          <a:prstGeom prst="rect">
            <a:avLst/>
          </a:prstGeom>
        </p:spPr>
        <p:txBody>
          <a:bodyPr/>
          <a:lstStyle>
            <a:lvl1pPr marL="342900" marR="0" indent="-34290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sz="2400">
                <a:solidFill>
                  <a:schemeClr val="bg1">
                    <a:lumMod val="65000"/>
                  </a:schemeClr>
                </a:solidFill>
                <a:latin typeface="Source Sans Pro" panose="020B05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3429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4" name="Text Placeholder 3">
            <a:extLst>
              <a:ext uri="{FF2B5EF4-FFF2-40B4-BE49-F238E27FC236}">
                <a16:creationId xmlns:a16="http://schemas.microsoft.com/office/drawing/2014/main" id="{9124CFF9-2C81-2040-9460-7970314A639A}"/>
              </a:ext>
            </a:extLst>
          </p:cNvPr>
          <p:cNvSpPr>
            <a:spLocks noGrp="1"/>
          </p:cNvSpPr>
          <p:nvPr>
            <p:ph type="body" sz="half" idx="2" hasCustomPrompt="1"/>
          </p:nvPr>
        </p:nvSpPr>
        <p:spPr>
          <a:xfrm>
            <a:off x="407302" y="2057400"/>
            <a:ext cx="4387120" cy="3811588"/>
          </a:xfrm>
          <a:prstGeom prst="rect">
            <a:avLst/>
          </a:prstGeom>
        </p:spPr>
        <p:txBody>
          <a:bodyPr>
            <a:normAutofit/>
          </a:bodyPr>
          <a:lstStyle>
            <a:lvl1pPr marL="0" indent="0">
              <a:buNone/>
              <a:defRPr sz="1800">
                <a:latin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17" name="Slide Number Placeholder 16">
            <a:extLst>
              <a:ext uri="{FF2B5EF4-FFF2-40B4-BE49-F238E27FC236}">
                <a16:creationId xmlns:a16="http://schemas.microsoft.com/office/drawing/2014/main" id="{6F936C29-D718-AB47-8939-07EEA4D73EF9}"/>
              </a:ext>
            </a:extLst>
          </p:cNvPr>
          <p:cNvSpPr>
            <a:spLocks noGrp="1"/>
          </p:cNvSpPr>
          <p:nvPr>
            <p:ph type="sldNum" sz="quarter" idx="11"/>
          </p:nvPr>
        </p:nvSpPr>
        <p:spPr/>
        <p:txBody>
          <a:bodyPr/>
          <a:lstStyle/>
          <a:p>
            <a:fld id="{383B7B7A-CDDA-7C44-B1B0-1F1E45567B3B}" type="slidenum">
              <a:rPr lang="en-US" smtClean="0"/>
              <a:pPr/>
              <a:t>‹#›</a:t>
            </a:fld>
            <a:endParaRPr lang="en-US" dirty="0"/>
          </a:p>
        </p:txBody>
      </p:sp>
    </p:spTree>
    <p:extLst>
      <p:ext uri="{BB962C8B-B14F-4D97-AF65-F5344CB8AC3E}">
        <p14:creationId xmlns:p14="http://schemas.microsoft.com/office/powerpoint/2010/main" val="3006219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Pictures With Titl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8" y="1965960"/>
            <a:ext cx="5491140" cy="3880204"/>
          </a:xfrm>
          <a:prstGeom prst="rect">
            <a:avLst/>
          </a:prstGeom>
        </p:spPr>
        <p:txBody>
          <a:bodyPr/>
          <a:lstStyle>
            <a:lvl1pPr marL="228600" marR="0" indent="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latin typeface="Source Sans Pro" panose="020B0503030403020204" pitchFamily="34" charset="0"/>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10" name="Picture Placeholder 7"/>
          <p:cNvSpPr>
            <a:spLocks noGrp="1"/>
          </p:cNvSpPr>
          <p:nvPr>
            <p:ph type="pic" sz="quarter" idx="13"/>
          </p:nvPr>
        </p:nvSpPr>
        <p:spPr>
          <a:xfrm>
            <a:off x="6314303" y="1965960"/>
            <a:ext cx="5491141" cy="3880204"/>
          </a:xfrm>
          <a:prstGeom prst="rect">
            <a:avLst/>
          </a:prstGeom>
        </p:spPr>
        <p:txBody>
          <a:bodyPr/>
          <a:lstStyle>
            <a:lvl1pPr marL="228600" marR="0" indent="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2" name="Title 1"/>
          <p:cNvSpPr>
            <a:spLocks noGrp="1"/>
          </p:cNvSpPr>
          <p:nvPr>
            <p:ph type="title" hasCustomPrompt="1"/>
          </p:nvPr>
        </p:nvSpPr>
        <p:spPr>
          <a:xfrm>
            <a:off x="381000" y="365125"/>
            <a:ext cx="11424444" cy="1325563"/>
          </a:xfrm>
        </p:spPr>
        <p:txBody>
          <a:bodyPr/>
          <a:lstStyle>
            <a:lvl1pPr>
              <a:defRPr>
                <a:latin typeface="Source Sans Pro SemiBold" panose="020B0603030403020204" pitchFamily="34" charset="0"/>
              </a:defRPr>
            </a:lvl1pPr>
          </a:lstStyle>
          <a:p>
            <a:r>
              <a:rPr lang="en-US" dirty="0"/>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dirty="0"/>
          </a:p>
        </p:txBody>
      </p:sp>
    </p:spTree>
    <p:extLst>
      <p:ext uri="{BB962C8B-B14F-4D97-AF65-F5344CB8AC3E}">
        <p14:creationId xmlns:p14="http://schemas.microsoft.com/office/powerpoint/2010/main" val="1819645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8" y="1965960"/>
            <a:ext cx="5491140" cy="3640361"/>
          </a:xfrm>
          <a:prstGeom prst="rect">
            <a:avLst/>
          </a:prstGeom>
        </p:spPr>
        <p:txBody>
          <a:bodyPr/>
          <a:lstStyle>
            <a:lvl1pPr marL="571500" marR="0" indent="-342900" algn="l" defTabSz="914400" rtl="0" eaLnBrk="1" fontAlgn="auto" latinLnBrk="0" hangingPunct="1">
              <a:lnSpc>
                <a:spcPct val="90000"/>
              </a:lnSpc>
              <a:spcBef>
                <a:spcPts val="0"/>
              </a:spcBef>
              <a:spcAft>
                <a:spcPts val="100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10" name="Picture Placeholder 7"/>
          <p:cNvSpPr>
            <a:spLocks noGrp="1"/>
          </p:cNvSpPr>
          <p:nvPr>
            <p:ph type="pic" sz="quarter" idx="13"/>
          </p:nvPr>
        </p:nvSpPr>
        <p:spPr>
          <a:xfrm>
            <a:off x="6314303" y="1965960"/>
            <a:ext cx="5491141" cy="3640361"/>
          </a:xfrm>
          <a:prstGeom prst="rect">
            <a:avLst/>
          </a:prstGeom>
        </p:spPr>
        <p:txBody>
          <a:bodyPr/>
          <a:lstStyle>
            <a:lvl1pPr marL="571500" marR="0" indent="-34290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2" name="Title 1"/>
          <p:cNvSpPr>
            <a:spLocks noGrp="1"/>
          </p:cNvSpPr>
          <p:nvPr>
            <p:ph type="title" hasCustomPrompt="1"/>
          </p:nvPr>
        </p:nvSpPr>
        <p:spPr>
          <a:xfrm>
            <a:off x="381000" y="365125"/>
            <a:ext cx="11424444" cy="1325563"/>
          </a:xfrm>
        </p:spPr>
        <p:txBody>
          <a:bodyPr/>
          <a:lstStyle>
            <a:lvl1pPr>
              <a:defRPr>
                <a:latin typeface="Source Sans Pro SemiBold" panose="020B0603030403020204" pitchFamily="34" charset="0"/>
              </a:defRPr>
            </a:lvl1pPr>
          </a:lstStyle>
          <a:p>
            <a:r>
              <a:rPr lang="en-US" dirty="0"/>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dirty="0"/>
          </a:p>
        </p:txBody>
      </p:sp>
      <p:sp>
        <p:nvSpPr>
          <p:cNvPr id="4" name="Text Placeholder 3">
            <a:extLst>
              <a:ext uri="{FF2B5EF4-FFF2-40B4-BE49-F238E27FC236}">
                <a16:creationId xmlns:a16="http://schemas.microsoft.com/office/drawing/2014/main" id="{42C34983-CD69-EF4D-9EF3-EB2110B4AF3F}"/>
              </a:ext>
            </a:extLst>
          </p:cNvPr>
          <p:cNvSpPr>
            <a:spLocks noGrp="1"/>
          </p:cNvSpPr>
          <p:nvPr>
            <p:ph type="body" sz="quarter" idx="16" hasCustomPrompt="1"/>
          </p:nvPr>
        </p:nvSpPr>
        <p:spPr>
          <a:xfrm>
            <a:off x="381000" y="5607050"/>
            <a:ext cx="5491140" cy="389796"/>
          </a:xfrm>
          <a:prstGeom prst="rect">
            <a:avLst/>
          </a:prstGeom>
        </p:spPr>
        <p:txBody>
          <a:bodyPr>
            <a:normAutofit/>
          </a:bodyPr>
          <a:lstStyle>
            <a:lvl1pPr marL="0" indent="0" algn="l">
              <a:buNone/>
              <a:defRPr sz="1600" i="1">
                <a:solidFill>
                  <a:schemeClr val="bg1">
                    <a:lumMod val="65000"/>
                  </a:schemeClr>
                </a:solidFill>
                <a:latin typeface="Source Sans Pro" panose="020B0503030403020204" pitchFamily="34" charset="0"/>
              </a:defRPr>
            </a:lvl1pPr>
          </a:lstStyle>
          <a:p>
            <a:pPr lvl="0"/>
            <a:r>
              <a:rPr lang="en-US" dirty="0"/>
              <a:t>Click to Edit Photo Caption</a:t>
            </a:r>
          </a:p>
        </p:txBody>
      </p:sp>
      <p:sp>
        <p:nvSpPr>
          <p:cNvPr id="9" name="Text Placeholder 3">
            <a:extLst>
              <a:ext uri="{FF2B5EF4-FFF2-40B4-BE49-F238E27FC236}">
                <a16:creationId xmlns:a16="http://schemas.microsoft.com/office/drawing/2014/main" id="{93E171EF-F7CC-354F-9CD9-4DDEECEB4FE9}"/>
              </a:ext>
            </a:extLst>
          </p:cNvPr>
          <p:cNvSpPr>
            <a:spLocks noGrp="1"/>
          </p:cNvSpPr>
          <p:nvPr>
            <p:ph type="body" sz="quarter" idx="17" hasCustomPrompt="1"/>
          </p:nvPr>
        </p:nvSpPr>
        <p:spPr>
          <a:xfrm>
            <a:off x="6314303" y="5607050"/>
            <a:ext cx="5491140" cy="389796"/>
          </a:xfrm>
          <a:prstGeom prst="rect">
            <a:avLst/>
          </a:prstGeom>
        </p:spPr>
        <p:txBody>
          <a:bodyPr>
            <a:normAutofit/>
          </a:bodyPr>
          <a:lstStyle>
            <a:lvl1pPr marL="0" indent="0" algn="l">
              <a:buNone/>
              <a:defRPr sz="1600" i="1">
                <a:solidFill>
                  <a:schemeClr val="bg1">
                    <a:lumMod val="65000"/>
                  </a:schemeClr>
                </a:solidFill>
                <a:latin typeface="+mn-lt"/>
              </a:defRPr>
            </a:lvl1pPr>
          </a:lstStyle>
          <a:p>
            <a:pPr lvl="0"/>
            <a:r>
              <a:rPr lang="en-US" dirty="0"/>
              <a:t>Click to Edit Photo Caption</a:t>
            </a:r>
          </a:p>
        </p:txBody>
      </p:sp>
    </p:spTree>
    <p:extLst>
      <p:ext uri="{BB962C8B-B14F-4D97-AF65-F5344CB8AC3E}">
        <p14:creationId xmlns:p14="http://schemas.microsoft.com/office/powerpoint/2010/main" val="3504045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Pictures With Title">
    <p:spTree>
      <p:nvGrpSpPr>
        <p:cNvPr id="1" name=""/>
        <p:cNvGrpSpPr/>
        <p:nvPr/>
      </p:nvGrpSpPr>
      <p:grpSpPr>
        <a:xfrm>
          <a:off x="0" y="0"/>
          <a:ext cx="0" cy="0"/>
          <a:chOff x="0" y="0"/>
          <a:chExt cx="0" cy="0"/>
        </a:xfrm>
      </p:grpSpPr>
      <p:sp>
        <p:nvSpPr>
          <p:cNvPr id="9" name="Picture Placeholder 7"/>
          <p:cNvSpPr>
            <a:spLocks noGrp="1"/>
          </p:cNvSpPr>
          <p:nvPr>
            <p:ph type="pic" sz="quarter" idx="12" hasCustomPrompt="1"/>
          </p:nvPr>
        </p:nvSpPr>
        <p:spPr>
          <a:xfrm>
            <a:off x="3924437" y="1558977"/>
            <a:ext cx="4292326" cy="4302177"/>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latin typeface="+mn-lt"/>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0" name="Picture Placeholder 7"/>
          <p:cNvSpPr>
            <a:spLocks noGrp="1"/>
          </p:cNvSpPr>
          <p:nvPr>
            <p:ph type="pic" sz="quarter" idx="13" hasCustomPrompt="1"/>
          </p:nvPr>
        </p:nvSpPr>
        <p:spPr>
          <a:xfrm>
            <a:off x="8580556" y="1558977"/>
            <a:ext cx="3224888" cy="4302177"/>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latin typeface="+mn-lt"/>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2" name="Title 1"/>
          <p:cNvSpPr>
            <a:spLocks noGrp="1"/>
          </p:cNvSpPr>
          <p:nvPr>
            <p:ph type="title" hasCustomPrompt="1"/>
          </p:nvPr>
        </p:nvSpPr>
        <p:spPr/>
        <p:txBody>
          <a:bodyPr/>
          <a:lstStyle>
            <a:lvl1pPr>
              <a:defRPr>
                <a:latin typeface="+mj-lt"/>
              </a:defRPr>
            </a:lvl1pPr>
          </a:lstStyle>
          <a:p>
            <a:r>
              <a:rPr lang="en-US" dirty="0"/>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dirty="0"/>
          </a:p>
        </p:txBody>
      </p:sp>
      <p:sp>
        <p:nvSpPr>
          <p:cNvPr id="4" name="Picture Placeholder 3">
            <a:extLst>
              <a:ext uri="{FF2B5EF4-FFF2-40B4-BE49-F238E27FC236}">
                <a16:creationId xmlns:a16="http://schemas.microsoft.com/office/drawing/2014/main" id="{6FB7A6DA-4DC8-304B-B583-7CC4064FDF9A}"/>
              </a:ext>
            </a:extLst>
          </p:cNvPr>
          <p:cNvSpPr>
            <a:spLocks noGrp="1"/>
          </p:cNvSpPr>
          <p:nvPr>
            <p:ph type="pic" sz="quarter" idx="16" hasCustomPrompt="1"/>
          </p:nvPr>
        </p:nvSpPr>
        <p:spPr>
          <a:xfrm>
            <a:off x="381000" y="1558925"/>
            <a:ext cx="3224888" cy="4302125"/>
          </a:xfrm>
        </p:spPr>
        <p:txBody>
          <a:bodyPr>
            <a:normAutofit/>
          </a:bodyPr>
          <a:lstStyle>
            <a:lvl1pPr marL="285750" indent="-285750">
              <a:buFont typeface="Arial" panose="020B0604020202020204" pitchFamily="34" charset="0"/>
              <a:buChar char="•"/>
              <a:defRPr sz="2000">
                <a:solidFill>
                  <a:schemeClr val="bg1">
                    <a:lumMod val="65000"/>
                  </a:schemeClr>
                </a:solidFill>
                <a:latin typeface="+mn-lt"/>
              </a:defRPr>
            </a:lvl1pPr>
          </a:lstStyle>
          <a:p>
            <a:r>
              <a:rPr lang="en-US" dirty="0"/>
              <a:t>Click Icon to add picture</a:t>
            </a:r>
          </a:p>
        </p:txBody>
      </p:sp>
    </p:spTree>
    <p:extLst>
      <p:ext uri="{BB962C8B-B14F-4D97-AF65-F5344CB8AC3E}">
        <p14:creationId xmlns:p14="http://schemas.microsoft.com/office/powerpoint/2010/main" val="4275278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Pictures With captions and Title">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558978"/>
            <a:ext cx="3224888"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9" name="Picture Placeholder 7"/>
          <p:cNvSpPr>
            <a:spLocks noGrp="1"/>
          </p:cNvSpPr>
          <p:nvPr>
            <p:ph type="pic" sz="quarter" idx="12" hasCustomPrompt="1"/>
          </p:nvPr>
        </p:nvSpPr>
        <p:spPr>
          <a:xfrm>
            <a:off x="3924437" y="1558978"/>
            <a:ext cx="4292326"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0" name="Picture Placeholder 7"/>
          <p:cNvSpPr>
            <a:spLocks noGrp="1"/>
          </p:cNvSpPr>
          <p:nvPr>
            <p:ph type="pic" sz="quarter" idx="13" hasCustomPrompt="1"/>
          </p:nvPr>
        </p:nvSpPr>
        <p:spPr>
          <a:xfrm>
            <a:off x="8580556" y="1558978"/>
            <a:ext cx="3224888"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dirty="0"/>
          </a:p>
        </p:txBody>
      </p:sp>
      <p:sp>
        <p:nvSpPr>
          <p:cNvPr id="11" name="Text Placeholder 3">
            <a:extLst>
              <a:ext uri="{FF2B5EF4-FFF2-40B4-BE49-F238E27FC236}">
                <a16:creationId xmlns:a16="http://schemas.microsoft.com/office/drawing/2014/main" id="{9A387CA8-2BFC-514C-8463-0244B7A2006D}"/>
              </a:ext>
            </a:extLst>
          </p:cNvPr>
          <p:cNvSpPr>
            <a:spLocks noGrp="1"/>
          </p:cNvSpPr>
          <p:nvPr>
            <p:ph type="body" sz="quarter" idx="16" hasCustomPrompt="1"/>
          </p:nvPr>
        </p:nvSpPr>
        <p:spPr>
          <a:xfrm>
            <a:off x="335756" y="5607050"/>
            <a:ext cx="322488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12" name="Text Placeholder 3">
            <a:extLst>
              <a:ext uri="{FF2B5EF4-FFF2-40B4-BE49-F238E27FC236}">
                <a16:creationId xmlns:a16="http://schemas.microsoft.com/office/drawing/2014/main" id="{19CD173F-9443-154B-A211-586A9B01DF30}"/>
              </a:ext>
            </a:extLst>
          </p:cNvPr>
          <p:cNvSpPr>
            <a:spLocks noGrp="1"/>
          </p:cNvSpPr>
          <p:nvPr>
            <p:ph type="body" sz="quarter" idx="17" hasCustomPrompt="1"/>
          </p:nvPr>
        </p:nvSpPr>
        <p:spPr>
          <a:xfrm>
            <a:off x="3924437" y="5607050"/>
            <a:ext cx="4292326"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13" name="Text Placeholder 3">
            <a:extLst>
              <a:ext uri="{FF2B5EF4-FFF2-40B4-BE49-F238E27FC236}">
                <a16:creationId xmlns:a16="http://schemas.microsoft.com/office/drawing/2014/main" id="{43393AB0-90E1-EB4C-9F92-469ECB0E4C7B}"/>
              </a:ext>
            </a:extLst>
          </p:cNvPr>
          <p:cNvSpPr>
            <a:spLocks noGrp="1"/>
          </p:cNvSpPr>
          <p:nvPr>
            <p:ph type="body" sz="quarter" idx="18" hasCustomPrompt="1"/>
          </p:nvPr>
        </p:nvSpPr>
        <p:spPr>
          <a:xfrm>
            <a:off x="8580556" y="5607050"/>
            <a:ext cx="322488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Tree>
    <p:extLst>
      <p:ext uri="{BB962C8B-B14F-4D97-AF65-F5344CB8AC3E}">
        <p14:creationId xmlns:p14="http://schemas.microsoft.com/office/powerpoint/2010/main" val="2321316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Pictures With Title">
    <p:spTree>
      <p:nvGrpSpPr>
        <p:cNvPr id="1" name=""/>
        <p:cNvGrpSpPr/>
        <p:nvPr/>
      </p:nvGrpSpPr>
      <p:grpSpPr>
        <a:xfrm>
          <a:off x="0" y="0"/>
          <a:ext cx="0" cy="0"/>
          <a:chOff x="0" y="0"/>
          <a:chExt cx="0" cy="0"/>
        </a:xfrm>
      </p:grpSpPr>
      <p:sp>
        <p:nvSpPr>
          <p:cNvPr id="9" name="Picture Placeholder 8"/>
          <p:cNvSpPr>
            <a:spLocks noGrp="1"/>
          </p:cNvSpPr>
          <p:nvPr>
            <p:ph type="pic" sz="quarter" idx="11" hasCustomPrompt="1"/>
          </p:nvPr>
        </p:nvSpPr>
        <p:spPr>
          <a:xfrm>
            <a:off x="335756"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0" name="Picture Placeholder 8"/>
          <p:cNvSpPr>
            <a:spLocks noGrp="1"/>
          </p:cNvSpPr>
          <p:nvPr>
            <p:ph type="pic" sz="quarter" idx="12" hasCustomPrompt="1"/>
          </p:nvPr>
        </p:nvSpPr>
        <p:spPr>
          <a:xfrm>
            <a:off x="3305969"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1" name="Picture Placeholder 8"/>
          <p:cNvSpPr>
            <a:spLocks noGrp="1"/>
          </p:cNvSpPr>
          <p:nvPr>
            <p:ph type="pic" sz="quarter" idx="13" hasCustomPrompt="1"/>
          </p:nvPr>
        </p:nvSpPr>
        <p:spPr>
          <a:xfrm>
            <a:off x="6276182"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2" name="Picture Placeholder 8"/>
          <p:cNvSpPr>
            <a:spLocks noGrp="1"/>
          </p:cNvSpPr>
          <p:nvPr>
            <p:ph type="pic" sz="quarter" idx="14" hasCustomPrompt="1"/>
          </p:nvPr>
        </p:nvSpPr>
        <p:spPr>
          <a:xfrm>
            <a:off x="9246395"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239ABB85-8254-264A-ADC9-F329B2CAF9E7}"/>
              </a:ext>
            </a:extLst>
          </p:cNvPr>
          <p:cNvSpPr>
            <a:spLocks noGrp="1"/>
          </p:cNvSpPr>
          <p:nvPr>
            <p:ph type="sldNum" sz="quarter" idx="16"/>
          </p:nvPr>
        </p:nvSpPr>
        <p:spPr/>
        <p:txBody>
          <a:bodyPr/>
          <a:lstStyle/>
          <a:p>
            <a:fld id="{383B7B7A-CDDA-7C44-B1B0-1F1E45567B3B}" type="slidenum">
              <a:rPr lang="en-US" smtClean="0"/>
              <a:pPr/>
              <a:t>‹#›</a:t>
            </a:fld>
            <a:endParaRPr lang="en-US" dirty="0"/>
          </a:p>
        </p:txBody>
      </p:sp>
    </p:spTree>
    <p:extLst>
      <p:ext uri="{BB962C8B-B14F-4D97-AF65-F5344CB8AC3E}">
        <p14:creationId xmlns:p14="http://schemas.microsoft.com/office/powerpoint/2010/main" val="209527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x Picture Gallery">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690688"/>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9" name="Picture Placeholder 7"/>
          <p:cNvSpPr>
            <a:spLocks noGrp="1"/>
          </p:cNvSpPr>
          <p:nvPr>
            <p:ph type="pic" sz="quarter" idx="12" hasCustomPrompt="1"/>
          </p:nvPr>
        </p:nvSpPr>
        <p:spPr>
          <a:xfrm>
            <a:off x="3924437" y="1690688"/>
            <a:ext cx="4292326"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0" name="Picture Placeholder 7"/>
          <p:cNvSpPr>
            <a:spLocks noGrp="1"/>
          </p:cNvSpPr>
          <p:nvPr>
            <p:ph type="pic" sz="quarter" idx="13" hasCustomPrompt="1"/>
          </p:nvPr>
        </p:nvSpPr>
        <p:spPr>
          <a:xfrm>
            <a:off x="8580556" y="1690688"/>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2" name="Title 1"/>
          <p:cNvSpPr>
            <a:spLocks noGrp="1"/>
          </p:cNvSpPr>
          <p:nvPr>
            <p:ph type="title" hasCustomPrompt="1"/>
          </p:nvPr>
        </p:nvSpPr>
        <p:spPr/>
        <p:txBody>
          <a:bodyPr/>
          <a:lstStyle/>
          <a:p>
            <a:r>
              <a:rPr lang="en-US" dirty="0"/>
              <a:t>CLICK TO EDIT TITLE</a:t>
            </a:r>
          </a:p>
        </p:txBody>
      </p:sp>
      <p:sp>
        <p:nvSpPr>
          <p:cNvPr id="7" name="Picture Placeholder 7">
            <a:extLst>
              <a:ext uri="{FF2B5EF4-FFF2-40B4-BE49-F238E27FC236}">
                <a16:creationId xmlns:a16="http://schemas.microsoft.com/office/drawing/2014/main" id="{E10DC94B-F063-2243-A82D-16ADBAF8AD50}"/>
              </a:ext>
            </a:extLst>
          </p:cNvPr>
          <p:cNvSpPr>
            <a:spLocks noGrp="1"/>
          </p:cNvSpPr>
          <p:nvPr>
            <p:ph type="pic" sz="quarter" idx="14" hasCustomPrompt="1"/>
          </p:nvPr>
        </p:nvSpPr>
        <p:spPr>
          <a:xfrm>
            <a:off x="335757" y="3929449"/>
            <a:ext cx="4292326"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2" name="Picture Placeholder 7">
            <a:extLst>
              <a:ext uri="{FF2B5EF4-FFF2-40B4-BE49-F238E27FC236}">
                <a16:creationId xmlns:a16="http://schemas.microsoft.com/office/drawing/2014/main" id="{DDAF7424-F60C-6A47-AB76-59580353DE81}"/>
              </a:ext>
            </a:extLst>
          </p:cNvPr>
          <p:cNvSpPr>
            <a:spLocks noGrp="1"/>
          </p:cNvSpPr>
          <p:nvPr>
            <p:ph type="pic" sz="quarter" idx="15" hasCustomPrompt="1"/>
          </p:nvPr>
        </p:nvSpPr>
        <p:spPr>
          <a:xfrm>
            <a:off x="4991875" y="3929449"/>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3" name="Picture Placeholder 7">
            <a:extLst>
              <a:ext uri="{FF2B5EF4-FFF2-40B4-BE49-F238E27FC236}">
                <a16:creationId xmlns:a16="http://schemas.microsoft.com/office/drawing/2014/main" id="{49621BFD-9F1D-1E4A-A859-9E916E1EF074}"/>
              </a:ext>
            </a:extLst>
          </p:cNvPr>
          <p:cNvSpPr>
            <a:spLocks noGrp="1"/>
          </p:cNvSpPr>
          <p:nvPr>
            <p:ph type="pic" sz="quarter" idx="16" hasCustomPrompt="1"/>
          </p:nvPr>
        </p:nvSpPr>
        <p:spPr>
          <a:xfrm>
            <a:off x="8580555" y="3929449"/>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21" name="Slide Number Placeholder 20">
            <a:extLst>
              <a:ext uri="{FF2B5EF4-FFF2-40B4-BE49-F238E27FC236}">
                <a16:creationId xmlns:a16="http://schemas.microsoft.com/office/drawing/2014/main" id="{ABA7123A-ECE0-244E-9B1F-9369CDAA40B4}"/>
              </a:ext>
            </a:extLst>
          </p:cNvPr>
          <p:cNvSpPr>
            <a:spLocks noGrp="1"/>
          </p:cNvSpPr>
          <p:nvPr>
            <p:ph type="sldNum" sz="quarter" idx="18"/>
          </p:nvPr>
        </p:nvSpPr>
        <p:spPr/>
        <p:txBody>
          <a:bodyPr/>
          <a:lstStyle/>
          <a:p>
            <a:fld id="{383B7B7A-CDDA-7C44-B1B0-1F1E45567B3B}" type="slidenum">
              <a:rPr lang="en-US" smtClean="0"/>
              <a:pPr/>
              <a:t>‹#›</a:t>
            </a:fld>
            <a:endParaRPr lang="en-US" dirty="0"/>
          </a:p>
        </p:txBody>
      </p:sp>
    </p:spTree>
    <p:extLst>
      <p:ext uri="{BB962C8B-B14F-4D97-AF65-F5344CB8AC3E}">
        <p14:creationId xmlns:p14="http://schemas.microsoft.com/office/powerpoint/2010/main" val="1169903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Intro Slide CyberOhi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383969" y="709644"/>
            <a:ext cx="11424062" cy="1107996"/>
          </a:xfrm>
          <a:prstGeom prst="rect">
            <a:avLst/>
          </a:prstGeom>
          <a:noFill/>
        </p:spPr>
        <p:txBody>
          <a:bodyPr wrap="square" rtlCol="0">
            <a:spAutoFit/>
          </a:bodyPr>
          <a:lstStyle/>
          <a:p>
            <a:pPr algn="ctr"/>
            <a:r>
              <a:rPr lang="en-US" sz="6600" b="1" cap="all" baseline="0" dirty="0">
                <a:solidFill>
                  <a:srgbClr val="002060"/>
                </a:solidFill>
                <a:latin typeface="+mj-lt"/>
              </a:rPr>
              <a:t>Presentation</a:t>
            </a:r>
            <a:r>
              <a:rPr lang="en-US" sz="6600" b="1" cap="all" dirty="0">
                <a:solidFill>
                  <a:srgbClr val="002060"/>
                </a:solidFill>
                <a:latin typeface="+mj-lt"/>
              </a:rPr>
              <a:t> Title</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338648" y="1864885"/>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548640" indent="0">
              <a:buNone/>
              <a:defRPr/>
            </a:lvl2pPr>
          </a:lstStyle>
          <a:p>
            <a:pPr lvl="0"/>
            <a:r>
              <a:rPr lang="en-US" dirty="0"/>
              <a:t>Vestibulum ante ipsum </a:t>
            </a:r>
            <a:r>
              <a:rPr lang="en-US" dirty="0" err="1"/>
              <a:t>primis</a:t>
            </a:r>
            <a:r>
              <a:rPr lang="en-US" dirty="0"/>
              <a:t> in </a:t>
            </a:r>
            <a:r>
              <a:rPr lang="en-US" dirty="0" err="1"/>
              <a:t>faucibus</a:t>
            </a:r>
            <a:r>
              <a:rPr lang="en-US" dirty="0"/>
              <a:t> </a:t>
            </a:r>
            <a:r>
              <a:rPr lang="en-US" dirty="0" err="1"/>
              <a:t>orci</a:t>
            </a:r>
            <a:r>
              <a:rPr lang="en-US" dirty="0"/>
              <a:t> </a:t>
            </a:r>
            <a:r>
              <a:rPr lang="en-US" dirty="0" err="1"/>
              <a:t>luctus</a:t>
            </a:r>
            <a:r>
              <a:rPr lang="en-US" dirty="0"/>
              <a:t> et </a:t>
            </a:r>
            <a:r>
              <a:rPr lang="en-US" dirty="0" err="1"/>
              <a:t>ultrices</a:t>
            </a:r>
            <a:r>
              <a:rPr lang="en-US" dirty="0"/>
              <a:t> </a:t>
            </a:r>
            <a:r>
              <a:rPr lang="en-US" dirty="0" err="1"/>
              <a:t>posuere</a:t>
            </a:r>
            <a:r>
              <a:rPr lang="en-US" dirty="0"/>
              <a:t> </a:t>
            </a:r>
            <a:r>
              <a:rPr lang="en-US" dirty="0" err="1"/>
              <a:t>cubilia</a:t>
            </a:r>
            <a:r>
              <a:rPr lang="en-US" dirty="0"/>
              <a:t> Curae; </a:t>
            </a:r>
            <a:r>
              <a:rPr lang="en-US" dirty="0" err="1"/>
              <a:t>Fusce</a:t>
            </a:r>
            <a:r>
              <a:rPr lang="en-US" dirty="0"/>
              <a:t> id </a:t>
            </a:r>
            <a:r>
              <a:rPr lang="en-US" dirty="0" err="1"/>
              <a:t>purus</a:t>
            </a:r>
            <a:r>
              <a:rPr lang="en-US" dirty="0"/>
              <a:t>. </a:t>
            </a:r>
            <a:r>
              <a:rPr lang="en-US" dirty="0" err="1"/>
              <a:t>Phasellus</a:t>
            </a:r>
            <a:r>
              <a:rPr lang="en-US" dirty="0"/>
              <a:t> </a:t>
            </a:r>
            <a:r>
              <a:rPr lang="en-US" dirty="0" err="1"/>
              <a:t>blandit</a:t>
            </a:r>
            <a:r>
              <a:rPr lang="en-US" dirty="0"/>
              <a:t> </a:t>
            </a:r>
            <a:r>
              <a:rPr lang="en-US" dirty="0" err="1"/>
              <a:t>leo</a:t>
            </a:r>
            <a:r>
              <a:rPr lang="en-US" dirty="0"/>
              <a:t> </a:t>
            </a:r>
            <a:r>
              <a:rPr lang="en-US" dirty="0" err="1"/>
              <a:t>ut</a:t>
            </a:r>
            <a:r>
              <a:rPr lang="en-US" dirty="0"/>
              <a:t> </a:t>
            </a:r>
            <a:r>
              <a:rPr lang="en-US" dirty="0" err="1"/>
              <a:t>odio</a:t>
            </a:r>
            <a:r>
              <a:rPr lang="en-US" dirty="0"/>
              <a:t>.</a:t>
            </a:r>
          </a:p>
        </p:txBody>
      </p:sp>
      <p:pic>
        <p:nvPicPr>
          <p:cNvPr id="4" name="Picture 3" descr="A close-up of a logo&#10;&#10;Description automatically generated">
            <a:extLst>
              <a:ext uri="{FF2B5EF4-FFF2-40B4-BE49-F238E27FC236}">
                <a16:creationId xmlns:a16="http://schemas.microsoft.com/office/drawing/2014/main" id="{DD1881D9-910A-F9F2-91AC-FD4FE3CBE9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63892" y="5620283"/>
            <a:ext cx="2464215" cy="819508"/>
          </a:xfrm>
          <a:prstGeom prst="rect">
            <a:avLst/>
          </a:prstGeom>
        </p:spPr>
      </p:pic>
    </p:spTree>
    <p:extLst>
      <p:ext uri="{BB962C8B-B14F-4D97-AF65-F5344CB8AC3E}">
        <p14:creationId xmlns:p14="http://schemas.microsoft.com/office/powerpoint/2010/main" val="979810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Slide Image With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2" name="Slide Number Placeholder 11">
            <a:extLst>
              <a:ext uri="{FF2B5EF4-FFF2-40B4-BE49-F238E27FC236}">
                <a16:creationId xmlns:a16="http://schemas.microsoft.com/office/drawing/2014/main" id="{34867995-5DA7-0E46-92C1-17D3FB360190}"/>
              </a:ext>
            </a:extLst>
          </p:cNvPr>
          <p:cNvSpPr>
            <a:spLocks noGrp="1"/>
          </p:cNvSpPr>
          <p:nvPr>
            <p:ph type="sldNum" sz="quarter" idx="12"/>
          </p:nvPr>
        </p:nvSpPr>
        <p:spPr/>
        <p:txBody>
          <a:bodyPr/>
          <a:lstStyle/>
          <a:p>
            <a:fld id="{383B7B7A-CDDA-7C44-B1B0-1F1E45567B3B}" type="slidenum">
              <a:rPr lang="en-US" smtClean="0"/>
              <a:pPr/>
              <a:t>‹#›</a:t>
            </a:fld>
            <a:endParaRPr lang="en-US" dirty="0"/>
          </a:p>
        </p:txBody>
      </p:sp>
    </p:spTree>
    <p:extLst>
      <p:ext uri="{BB962C8B-B14F-4D97-AF65-F5344CB8AC3E}">
        <p14:creationId xmlns:p14="http://schemas.microsoft.com/office/powerpoint/2010/main" val="4237913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lide Image No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Tree>
    <p:extLst>
      <p:ext uri="{BB962C8B-B14F-4D97-AF65-F5344CB8AC3E}">
        <p14:creationId xmlns:p14="http://schemas.microsoft.com/office/powerpoint/2010/main" val="3882097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s CyberOhi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50540"/>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WEBSITE.OHIO.GOV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descr="A close-up of a logo&#10;&#10;Description automatically generated">
            <a:extLst>
              <a:ext uri="{FF2B5EF4-FFF2-40B4-BE49-F238E27FC236}">
                <a16:creationId xmlns:a16="http://schemas.microsoft.com/office/drawing/2014/main" id="{0AC72591-F87B-6F05-3387-329AB3D7FF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63892" y="5620283"/>
            <a:ext cx="2464215" cy="819508"/>
          </a:xfrm>
          <a:prstGeom prst="rect">
            <a:avLst/>
          </a:prstGeom>
        </p:spPr>
      </p:pic>
    </p:spTree>
    <p:extLst>
      <p:ext uri="{BB962C8B-B14F-4D97-AF65-F5344CB8AC3E}">
        <p14:creationId xmlns:p14="http://schemas.microsoft.com/office/powerpoint/2010/main" val="1839762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50540"/>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OHIO.ORG</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spTree>
    <p:extLst>
      <p:ext uri="{BB962C8B-B14F-4D97-AF65-F5344CB8AC3E}">
        <p14:creationId xmlns:p14="http://schemas.microsoft.com/office/powerpoint/2010/main" val="10912010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CyberOhi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0251" y="3244334"/>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WEBSITE.OHIO.GOV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descr="A close-up of a logo&#10;&#10;Description automatically generated">
            <a:extLst>
              <a:ext uri="{FF2B5EF4-FFF2-40B4-BE49-F238E27FC236}">
                <a16:creationId xmlns:a16="http://schemas.microsoft.com/office/drawing/2014/main" id="{AA99DDDB-C895-5660-6FE1-377AF81BF1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63892" y="5620283"/>
            <a:ext cx="2464215" cy="819508"/>
          </a:xfrm>
          <a:prstGeom prst="rect">
            <a:avLst/>
          </a:prstGeom>
        </p:spPr>
      </p:pic>
    </p:spTree>
    <p:extLst>
      <p:ext uri="{BB962C8B-B14F-4D97-AF65-F5344CB8AC3E}">
        <p14:creationId xmlns:p14="http://schemas.microsoft.com/office/powerpoint/2010/main" val="21565658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44334"/>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OHIO.ORG</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spTree>
    <p:extLst>
      <p:ext uri="{BB962C8B-B14F-4D97-AF65-F5344CB8AC3E}">
        <p14:creationId xmlns:p14="http://schemas.microsoft.com/office/powerpoint/2010/main" val="23230193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py Slide 3-photo">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6488285C-32BC-C03B-9682-86E4A308C0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53349" y="5926826"/>
            <a:ext cx="2569579" cy="1185959"/>
          </a:xfrm>
          <a:prstGeom prst="rect">
            <a:avLst/>
          </a:prstGeom>
        </p:spPr>
      </p:pic>
      <p:sp>
        <p:nvSpPr>
          <p:cNvPr id="3" name="Picture Placeholder 8">
            <a:extLst>
              <a:ext uri="{FF2B5EF4-FFF2-40B4-BE49-F238E27FC236}">
                <a16:creationId xmlns:a16="http://schemas.microsoft.com/office/drawing/2014/main" id="{4A555CBD-4BFE-3BB8-6DA8-878830BD8CA5}"/>
              </a:ext>
            </a:extLst>
          </p:cNvPr>
          <p:cNvSpPr>
            <a:spLocks noGrp="1"/>
          </p:cNvSpPr>
          <p:nvPr>
            <p:ph type="pic" sz="quarter" idx="11" hasCustomPrompt="1"/>
          </p:nvPr>
        </p:nvSpPr>
        <p:spPr>
          <a:xfrm>
            <a:off x="-11289" y="0"/>
            <a:ext cx="3898393" cy="6117336"/>
          </a:xfrm>
          <a:prstGeom prst="rect">
            <a:avLst/>
          </a:prstGeom>
        </p:spPr>
        <p:txBody>
          <a:bodyPr anchor="ctr"/>
          <a:lstStyle>
            <a:lvl1pPr algn="ctr">
              <a:defRPr lang="en-US" sz="3500" b="0">
                <a:latin typeface="Arial" panose="020B0604020202020204" pitchFamily="34" charset="0"/>
                <a:cs typeface="Arial" panose="020B0604020202020204" pitchFamily="34" charset="0"/>
              </a:defRPr>
            </a:lvl1pPr>
          </a:lstStyle>
          <a:p>
            <a:r>
              <a:rPr lang="en-US" dirty="0"/>
              <a:t>Insert Photo</a:t>
            </a:r>
          </a:p>
        </p:txBody>
      </p:sp>
      <p:sp>
        <p:nvSpPr>
          <p:cNvPr id="5" name="Title 1">
            <a:extLst>
              <a:ext uri="{FF2B5EF4-FFF2-40B4-BE49-F238E27FC236}">
                <a16:creationId xmlns:a16="http://schemas.microsoft.com/office/drawing/2014/main" id="{DDA018F0-D5F9-F879-F0D8-D077513B44DD}"/>
              </a:ext>
            </a:extLst>
          </p:cNvPr>
          <p:cNvSpPr>
            <a:spLocks noGrp="1"/>
          </p:cNvSpPr>
          <p:nvPr>
            <p:ph type="ctrTitle" hasCustomPrompt="1"/>
          </p:nvPr>
        </p:nvSpPr>
        <p:spPr>
          <a:xfrm>
            <a:off x="3898395" y="283467"/>
            <a:ext cx="8293607" cy="1088134"/>
          </a:xfrm>
          <a:prstGeom prst="rect">
            <a:avLst/>
          </a:prstGeom>
        </p:spPr>
        <p:txBody>
          <a:bodyPr anchor="t"/>
          <a:lstStyle>
            <a:lvl1pPr algn="ctr">
              <a:defRPr sz="3800" b="1" cap="none" baseline="0">
                <a:solidFill>
                  <a:srgbClr val="1F275C"/>
                </a:solidFill>
                <a:latin typeface="Arial" panose="020B0604020202020204" pitchFamily="34" charset="0"/>
                <a:cs typeface="Arial" panose="020B0604020202020204" pitchFamily="34" charset="0"/>
              </a:defRPr>
            </a:lvl1pPr>
          </a:lstStyle>
          <a:p>
            <a:r>
              <a:rPr lang="en-US"/>
              <a:t>Click to Edit Title Area</a:t>
            </a:r>
          </a:p>
        </p:txBody>
      </p:sp>
      <p:sp>
        <p:nvSpPr>
          <p:cNvPr id="6" name="Subtitle 2">
            <a:extLst>
              <a:ext uri="{FF2B5EF4-FFF2-40B4-BE49-F238E27FC236}">
                <a16:creationId xmlns:a16="http://schemas.microsoft.com/office/drawing/2014/main" id="{29DA5325-E333-15CE-AF94-81D31E11BE85}"/>
              </a:ext>
            </a:extLst>
          </p:cNvPr>
          <p:cNvSpPr>
            <a:spLocks noGrp="1"/>
          </p:cNvSpPr>
          <p:nvPr>
            <p:ph type="subTitle" idx="1" hasCustomPrompt="1"/>
          </p:nvPr>
        </p:nvSpPr>
        <p:spPr>
          <a:xfrm>
            <a:off x="4114800" y="1507250"/>
            <a:ext cx="7872984" cy="3841990"/>
          </a:xfrm>
          <a:prstGeom prst="rect">
            <a:avLst/>
          </a:prstGeom>
        </p:spPr>
        <p:txBody>
          <a:bodyPr/>
          <a:lstStyle>
            <a:lvl1pPr marL="0" indent="0" algn="l">
              <a:buNone/>
              <a:defRPr sz="2600" b="0" baseline="0">
                <a:solidFill>
                  <a:srgbClr val="828385"/>
                </a:solidFill>
                <a:latin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sub title area.</a:t>
            </a:r>
          </a:p>
        </p:txBody>
      </p:sp>
      <p:sp>
        <p:nvSpPr>
          <p:cNvPr id="4" name="Slide Number Placeholder 3">
            <a:extLst>
              <a:ext uri="{FF2B5EF4-FFF2-40B4-BE49-F238E27FC236}">
                <a16:creationId xmlns:a16="http://schemas.microsoft.com/office/drawing/2014/main" id="{1B29E544-739F-1E5C-1BD4-FEB62B3C0E35}"/>
              </a:ext>
            </a:extLst>
          </p:cNvPr>
          <p:cNvSpPr>
            <a:spLocks noGrp="1"/>
          </p:cNvSpPr>
          <p:nvPr>
            <p:ph type="sldNum" sz="quarter" idx="12"/>
          </p:nvPr>
        </p:nvSpPr>
        <p:spPr/>
        <p:txBody>
          <a:bodyPr/>
          <a:lstStyle/>
          <a:p>
            <a:fld id="{F3D39407-4930-4488-8ED0-715DC1760AF7}" type="slidenum">
              <a:rPr lang="en-US" smtClean="0"/>
              <a:pPr/>
              <a:t>‹#›</a:t>
            </a:fld>
            <a:endParaRPr lang="en-US" dirty="0"/>
          </a:p>
        </p:txBody>
      </p:sp>
    </p:spTree>
    <p:extLst>
      <p:ext uri="{BB962C8B-B14F-4D97-AF65-F5344CB8AC3E}">
        <p14:creationId xmlns:p14="http://schemas.microsoft.com/office/powerpoint/2010/main" val="25409788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Opening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9476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pening CyberOhi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314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Slide CyberOhio">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019F13-D402-C2BE-894F-DC9D2CEE2060}"/>
              </a:ext>
            </a:extLst>
          </p:cNvPr>
          <p:cNvSpPr txBox="1"/>
          <p:nvPr userDrawn="1"/>
        </p:nvSpPr>
        <p:spPr>
          <a:xfrm>
            <a:off x="4064001" y="6289964"/>
            <a:ext cx="3916218" cy="369332"/>
          </a:xfrm>
          <a:prstGeom prst="rect">
            <a:avLst/>
          </a:prstGeom>
          <a:noFill/>
        </p:spPr>
        <p:txBody>
          <a:bodyPr wrap="square" rtlCol="0">
            <a:spAutoFit/>
          </a:bodyPr>
          <a:lstStyle/>
          <a:p>
            <a:pPr algn="ctr"/>
            <a:r>
              <a:rPr lang="en-US" dirty="0">
                <a:solidFill>
                  <a:srgbClr val="0E3F75"/>
                </a:solidFill>
                <a:latin typeface="Source Sans Pro" panose="020B0503030403020204" pitchFamily="34" charset="0"/>
              </a:rPr>
              <a:t>WEBSITE.OHIO.GOV</a:t>
            </a:r>
          </a:p>
        </p:txBody>
      </p:sp>
    </p:spTree>
    <p:extLst>
      <p:ext uri="{BB962C8B-B14F-4D97-AF65-F5344CB8AC3E}">
        <p14:creationId xmlns:p14="http://schemas.microsoft.com/office/powerpoint/2010/main" val="1706685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4C5D952-7020-4B33-84F7-CBC1B869BB00}"/>
              </a:ext>
            </a:extLst>
          </p:cNvPr>
          <p:cNvSpPr>
            <a:spLocks noGrp="1"/>
          </p:cNvSpPr>
          <p:nvPr>
            <p:ph type="body" sz="quarter" idx="15" hasCustomPrompt="1"/>
          </p:nvPr>
        </p:nvSpPr>
        <p:spPr>
          <a:xfrm>
            <a:off x="386810" y="1114428"/>
            <a:ext cx="5219169" cy="830263"/>
          </a:xfrm>
          <a:prstGeom prst="rect">
            <a:avLst/>
          </a:prstGeom>
        </p:spPr>
        <p:txBody>
          <a:bodyPr>
            <a:normAutofit/>
          </a:bodyPr>
          <a:lstStyle>
            <a:lvl1pPr marL="0" indent="0">
              <a:buNone/>
              <a:defRPr sz="2400">
                <a:solidFill>
                  <a:schemeClr val="tx1"/>
                </a:solidFill>
                <a:latin typeface="Source Sans Pro" panose="020B0503030403020204" pitchFamily="34" charset="0"/>
              </a:defRPr>
            </a:lvl1pPr>
          </a:lstStyle>
          <a:p>
            <a:pPr lvl="0"/>
            <a:r>
              <a:rPr lang="en-US" dirty="0"/>
              <a:t>Click to edit subtitle</a:t>
            </a:r>
          </a:p>
        </p:txBody>
      </p:sp>
      <p:sp>
        <p:nvSpPr>
          <p:cNvPr id="28" name="Text Placeholder 27">
            <a:extLst>
              <a:ext uri="{FF2B5EF4-FFF2-40B4-BE49-F238E27FC236}">
                <a16:creationId xmlns:a16="http://schemas.microsoft.com/office/drawing/2014/main" id="{D3068A40-1D69-47F3-AA7E-9CA2BC3F3834}"/>
              </a:ext>
            </a:extLst>
          </p:cNvPr>
          <p:cNvSpPr>
            <a:spLocks noGrp="1"/>
          </p:cNvSpPr>
          <p:nvPr>
            <p:ph type="body" sz="quarter" idx="16" hasCustomPrompt="1"/>
          </p:nvPr>
        </p:nvSpPr>
        <p:spPr>
          <a:xfrm>
            <a:off x="381001" y="4511176"/>
            <a:ext cx="5235550" cy="1336426"/>
          </a:xfrm>
          <a:prstGeom prst="rect">
            <a:avLst/>
          </a:prstGeom>
        </p:spPr>
        <p:txBody>
          <a:bodyPr>
            <a:normAutofit/>
          </a:bodyPr>
          <a:lstStyle>
            <a:lvl1pPr marL="0" indent="0">
              <a:buNone/>
              <a:defRPr sz="2000" b="0">
                <a:latin typeface="Source Sans Pro" panose="020B0503030403020204" pitchFamily="34" charset="0"/>
              </a:defRPr>
            </a:lvl1pPr>
          </a:lstStyle>
          <a:p>
            <a:pPr lvl="0"/>
            <a:r>
              <a:rPr lang="en-US" dirty="0"/>
              <a:t>Click to add additional info</a:t>
            </a:r>
          </a:p>
        </p:txBody>
      </p:sp>
      <p:sp>
        <p:nvSpPr>
          <p:cNvPr id="11" name="Text Placeholder 21">
            <a:extLst>
              <a:ext uri="{FF2B5EF4-FFF2-40B4-BE49-F238E27FC236}">
                <a16:creationId xmlns:a16="http://schemas.microsoft.com/office/drawing/2014/main" id="{842910E7-43EF-44FD-A4C0-9AECABD8CC5F}"/>
              </a:ext>
            </a:extLst>
          </p:cNvPr>
          <p:cNvSpPr>
            <a:spLocks noGrp="1"/>
          </p:cNvSpPr>
          <p:nvPr>
            <p:ph type="body" sz="quarter" idx="17" hasCustomPrompt="1"/>
          </p:nvPr>
        </p:nvSpPr>
        <p:spPr>
          <a:xfrm>
            <a:off x="381001" y="3507165"/>
            <a:ext cx="5240310" cy="624860"/>
          </a:xfrm>
          <a:prstGeom prst="rect">
            <a:avLst/>
          </a:prstGeom>
        </p:spPr>
        <p:txBody>
          <a:bodyPr>
            <a:normAutofit/>
          </a:bodyPr>
          <a:lstStyle>
            <a:lvl1pPr marL="0" indent="0">
              <a:buNone/>
              <a:defRPr sz="2000">
                <a:solidFill>
                  <a:schemeClr val="bg1">
                    <a:lumMod val="65000"/>
                  </a:schemeClr>
                </a:solidFill>
                <a:latin typeface="Source Sans Pro" panose="020B0503030403020204" pitchFamily="34" charset="0"/>
                <a:ea typeface="Source Serif Pro" panose="02040603050405020204" pitchFamily="18" charset="0"/>
              </a:defRPr>
            </a:lvl1pPr>
          </a:lstStyle>
          <a:p>
            <a:pPr lvl="0"/>
            <a:r>
              <a:rPr lang="en-US" dirty="0"/>
              <a:t>Title of presenter</a:t>
            </a:r>
          </a:p>
        </p:txBody>
      </p:sp>
      <p:sp>
        <p:nvSpPr>
          <p:cNvPr id="19" name="Text Placeholder 19">
            <a:extLst>
              <a:ext uri="{FF2B5EF4-FFF2-40B4-BE49-F238E27FC236}">
                <a16:creationId xmlns:a16="http://schemas.microsoft.com/office/drawing/2014/main" id="{E1D283C1-F316-43F0-BDE2-800E11D4BF38}"/>
              </a:ext>
            </a:extLst>
          </p:cNvPr>
          <p:cNvSpPr>
            <a:spLocks noGrp="1"/>
          </p:cNvSpPr>
          <p:nvPr>
            <p:ph type="body" sz="quarter" idx="14" hasCustomPrompt="1"/>
          </p:nvPr>
        </p:nvSpPr>
        <p:spPr>
          <a:xfrm>
            <a:off x="376240" y="2556086"/>
            <a:ext cx="5240310" cy="479092"/>
          </a:xfrm>
          <a:prstGeom prst="rect">
            <a:avLst/>
          </a:prstGeom>
        </p:spPr>
        <p:txBody>
          <a:bodyPr>
            <a:noAutofit/>
          </a:bodyPr>
          <a:lstStyle>
            <a:lvl1pPr marL="0" indent="0">
              <a:spcBef>
                <a:spcPts val="0"/>
              </a:spcBef>
              <a:buFontTx/>
              <a:buNone/>
              <a:defRPr sz="2800" b="1" cap="all" baseline="0">
                <a:solidFill>
                  <a:srgbClr val="002060"/>
                </a:solidFill>
                <a:latin typeface="Source Sans Pro Semibold" panose="020B0603030403020204" pitchFamily="34" charset="0"/>
              </a:defRPr>
            </a:lvl1pPr>
          </a:lstStyle>
          <a:p>
            <a:pPr lvl="0"/>
            <a:r>
              <a:rPr lang="en-US" dirty="0"/>
              <a:t>First Name</a:t>
            </a:r>
          </a:p>
        </p:txBody>
      </p:sp>
      <p:sp>
        <p:nvSpPr>
          <p:cNvPr id="21" name="Text Placeholder 19">
            <a:extLst>
              <a:ext uri="{FF2B5EF4-FFF2-40B4-BE49-F238E27FC236}">
                <a16:creationId xmlns:a16="http://schemas.microsoft.com/office/drawing/2014/main" id="{C1223FDD-7488-4253-8BC8-8FEC76158AD1}"/>
              </a:ext>
            </a:extLst>
          </p:cNvPr>
          <p:cNvSpPr>
            <a:spLocks noGrp="1"/>
          </p:cNvSpPr>
          <p:nvPr>
            <p:ph type="body" sz="quarter" idx="20" hasCustomPrompt="1"/>
          </p:nvPr>
        </p:nvSpPr>
        <p:spPr>
          <a:xfrm>
            <a:off x="376240" y="3027689"/>
            <a:ext cx="5240310" cy="479092"/>
          </a:xfrm>
          <a:prstGeom prst="rect">
            <a:avLst/>
          </a:prstGeom>
        </p:spPr>
        <p:txBody>
          <a:bodyPr>
            <a:noAutofit/>
          </a:bodyPr>
          <a:lstStyle>
            <a:lvl1pPr marL="0" indent="0">
              <a:spcBef>
                <a:spcPts val="0"/>
              </a:spcBef>
              <a:buFontTx/>
              <a:buNone/>
              <a:defRPr sz="2800" b="1" cap="all" baseline="0">
                <a:solidFill>
                  <a:srgbClr val="002060"/>
                </a:solidFill>
                <a:latin typeface="Source Sans Pro Semibold" panose="020B0603030403020204" pitchFamily="34" charset="0"/>
              </a:defRPr>
            </a:lvl1pPr>
          </a:lstStyle>
          <a:p>
            <a:pPr lvl="0"/>
            <a:r>
              <a:rPr lang="en-US" dirty="0"/>
              <a:t>Last Name</a:t>
            </a:r>
          </a:p>
        </p:txBody>
      </p:sp>
      <p:sp>
        <p:nvSpPr>
          <p:cNvPr id="5" name="Picture Placeholder 4">
            <a:extLst>
              <a:ext uri="{FF2B5EF4-FFF2-40B4-BE49-F238E27FC236}">
                <a16:creationId xmlns:a16="http://schemas.microsoft.com/office/drawing/2014/main" id="{FA81CFAB-6E89-DB44-BE09-32E905D91A5B}"/>
              </a:ext>
            </a:extLst>
          </p:cNvPr>
          <p:cNvSpPr>
            <a:spLocks noGrp="1"/>
          </p:cNvSpPr>
          <p:nvPr>
            <p:ph type="pic" sz="quarter" idx="21"/>
          </p:nvPr>
        </p:nvSpPr>
        <p:spPr>
          <a:xfrm>
            <a:off x="5825484" y="1114428"/>
            <a:ext cx="5985516" cy="4701756"/>
          </a:xfrm>
          <a:prstGeom prst="rect">
            <a:avLst/>
          </a:prstGeom>
        </p:spPr>
        <p:txBody>
          <a:bodyPr>
            <a:normAutofit/>
          </a:bodyPr>
          <a:lstStyle>
            <a:lvl1pPr>
              <a:defRPr sz="2000">
                <a:solidFill>
                  <a:schemeClr val="bg1">
                    <a:lumMod val="65000"/>
                  </a:schemeClr>
                </a:solidFill>
                <a:latin typeface="Source Sans Pro" panose="020B0503030403020204" pitchFamily="34" charset="0"/>
              </a:defRPr>
            </a:lvl1pPr>
          </a:lstStyle>
          <a:p>
            <a:r>
              <a:rPr lang="en-US" dirty="0"/>
              <a:t>Click icon to add picture</a:t>
            </a:r>
          </a:p>
        </p:txBody>
      </p:sp>
      <p:sp>
        <p:nvSpPr>
          <p:cNvPr id="23" name="Title 22">
            <a:extLst>
              <a:ext uri="{FF2B5EF4-FFF2-40B4-BE49-F238E27FC236}">
                <a16:creationId xmlns:a16="http://schemas.microsoft.com/office/drawing/2014/main" id="{D518BF1B-32A6-9D47-93A2-A5E48DB86C49}"/>
              </a:ext>
            </a:extLst>
          </p:cNvPr>
          <p:cNvSpPr>
            <a:spLocks noGrp="1"/>
          </p:cNvSpPr>
          <p:nvPr>
            <p:ph type="title" hasCustomPrompt="1"/>
          </p:nvPr>
        </p:nvSpPr>
        <p:spPr>
          <a:xfrm>
            <a:off x="386810" y="503033"/>
            <a:ext cx="10515600" cy="569913"/>
          </a:xfrm>
        </p:spPr>
        <p:txBody>
          <a:bodyPr/>
          <a:lstStyle>
            <a:lvl1pPr>
              <a:defRPr>
                <a:latin typeface="Source Sans Pro SemiBold" panose="020B0603030403020204" pitchFamily="34" charset="0"/>
              </a:defRPr>
            </a:lvl1pPr>
          </a:lstStyle>
          <a:p>
            <a:r>
              <a:rPr lang="en-US" dirty="0"/>
              <a:t>Click to edit presentation title</a:t>
            </a:r>
          </a:p>
        </p:txBody>
      </p:sp>
      <p:sp>
        <p:nvSpPr>
          <p:cNvPr id="24" name="Footer Placeholder 23">
            <a:extLst>
              <a:ext uri="{FF2B5EF4-FFF2-40B4-BE49-F238E27FC236}">
                <a16:creationId xmlns:a16="http://schemas.microsoft.com/office/drawing/2014/main" id="{0EBDA6E4-77F4-A64D-89B8-E757AE4EAEAD}"/>
              </a:ext>
            </a:extLst>
          </p:cNvPr>
          <p:cNvSpPr>
            <a:spLocks noGrp="1"/>
          </p:cNvSpPr>
          <p:nvPr>
            <p:ph type="ftr" sz="quarter" idx="22"/>
          </p:nvPr>
        </p:nvSpPr>
        <p:spPr>
          <a:xfrm>
            <a:off x="205902" y="6356350"/>
            <a:ext cx="7935098" cy="365125"/>
          </a:xfrm>
          <a:prstGeom prst="rect">
            <a:avLst/>
          </a:prstGeom>
        </p:spPr>
        <p:txBody>
          <a:bodyPr/>
          <a:lstStyle>
            <a:lvl1pPr>
              <a:defRPr/>
            </a:lvl1pPr>
          </a:lstStyle>
          <a:p>
            <a:r>
              <a:rPr lang="en-US" dirty="0"/>
              <a:t>      </a:t>
            </a:r>
          </a:p>
        </p:txBody>
      </p:sp>
      <p:sp>
        <p:nvSpPr>
          <p:cNvPr id="25" name="Slide Number Placeholder 24">
            <a:extLst>
              <a:ext uri="{FF2B5EF4-FFF2-40B4-BE49-F238E27FC236}">
                <a16:creationId xmlns:a16="http://schemas.microsoft.com/office/drawing/2014/main" id="{0D96C5DD-3C5E-0B4F-829A-6F347372DF45}"/>
              </a:ext>
            </a:extLst>
          </p:cNvPr>
          <p:cNvSpPr>
            <a:spLocks noGrp="1"/>
          </p:cNvSpPr>
          <p:nvPr>
            <p:ph type="sldNum" sz="quarter" idx="23"/>
          </p:nvPr>
        </p:nvSpPr>
        <p:spPr/>
        <p:txBody>
          <a:bodyPr/>
          <a:lstStyle/>
          <a:p>
            <a:fld id="{383B7B7A-CDDA-7C44-B1B0-1F1E45567B3B}" type="slidenum">
              <a:rPr lang="en-US" smtClean="0"/>
              <a:pPr/>
              <a:t>‹#›</a:t>
            </a:fld>
            <a:endParaRPr lang="en-US" dirty="0"/>
          </a:p>
        </p:txBody>
      </p:sp>
    </p:spTree>
    <p:extLst>
      <p:ext uri="{BB962C8B-B14F-4D97-AF65-F5344CB8AC3E}">
        <p14:creationId xmlns:p14="http://schemas.microsoft.com/office/powerpoint/2010/main" val="24112919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losing Slide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496128"/>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496">
          <p15:clr>
            <a:srgbClr val="FBAE40"/>
          </p15:clr>
        </p15:guide>
        <p15:guide id="3" pos="6288">
          <p15:clr>
            <a:srgbClr val="FBAE40"/>
          </p15:clr>
        </p15:guide>
        <p15:guide id="4" pos="1392">
          <p15:clr>
            <a:srgbClr val="FBAE40"/>
          </p15:clr>
        </p15:guide>
        <p15:guide id="5" pos="1680">
          <p15:clr>
            <a:srgbClr val="FBAE40"/>
          </p15:clr>
        </p15:guide>
        <p15:guide id="6" pos="600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7DF61195-A0F3-2E4F-BC0B-8D1AD1E2E510}"/>
              </a:ext>
            </a:extLst>
          </p:cNvPr>
          <p:cNvSpPr>
            <a:spLocks noGrp="1"/>
          </p:cNvSpPr>
          <p:nvPr>
            <p:ph type="sldNum" sz="quarter" idx="11"/>
          </p:nvPr>
        </p:nvSpPr>
        <p:spPr/>
        <p:txBody>
          <a:bodyPr/>
          <a:lstStyle/>
          <a:p>
            <a:fld id="{383B7B7A-CDDA-7C44-B1B0-1F1E45567B3B}" type="slidenum">
              <a:rPr lang="en-US" smtClean="0"/>
              <a:pPr/>
              <a:t>‹#›</a:t>
            </a:fld>
            <a:endParaRPr lang="en-US" dirty="0"/>
          </a:p>
        </p:txBody>
      </p:sp>
    </p:spTree>
    <p:extLst>
      <p:ext uri="{BB962C8B-B14F-4D97-AF65-F5344CB8AC3E}">
        <p14:creationId xmlns:p14="http://schemas.microsoft.com/office/powerpoint/2010/main" val="3276244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380999" y="1104258"/>
            <a:ext cx="11086475" cy="889427"/>
          </a:xfrm>
          <a:prstGeom prst="rect">
            <a:avLst/>
          </a:prstGeom>
        </p:spPr>
        <p:txBody>
          <a:bodyPr anchor="t"/>
          <a:lstStyle>
            <a:lvl1pPr algn="l">
              <a:lnSpc>
                <a:spcPts val="6200"/>
              </a:lnSpc>
              <a:defRPr sz="6000">
                <a:latin typeface="Source Sans Pro SemiBold" panose="020B0603030403020204" pitchFamily="34" charset="0"/>
              </a:defRPr>
            </a:lvl1pPr>
          </a:lstStyle>
          <a:p>
            <a:r>
              <a:rPr lang="en-US" dirty="0"/>
              <a:t>CLICK TO EDIT TITLE</a:t>
            </a:r>
          </a:p>
        </p:txBody>
      </p:sp>
      <p:sp>
        <p:nvSpPr>
          <p:cNvPr id="3" name="Text Placeholder 2">
            <a:extLst>
              <a:ext uri="{FF2B5EF4-FFF2-40B4-BE49-F238E27FC236}">
                <a16:creationId xmlns:a16="http://schemas.microsoft.com/office/drawing/2014/main" id="{017482B6-B14E-2840-9894-155B86AF1438}"/>
              </a:ext>
            </a:extLst>
          </p:cNvPr>
          <p:cNvSpPr>
            <a:spLocks noGrp="1"/>
          </p:cNvSpPr>
          <p:nvPr>
            <p:ph type="body" idx="1" hasCustomPrompt="1"/>
          </p:nvPr>
        </p:nvSpPr>
        <p:spPr>
          <a:xfrm>
            <a:off x="381000" y="2230132"/>
            <a:ext cx="9107774" cy="3523609"/>
          </a:xfrm>
          <a:prstGeom prst="rect">
            <a:avLst/>
          </a:prstGeom>
        </p:spPr>
        <p:txBody>
          <a:bodyPr/>
          <a:lstStyle>
            <a:lvl1pPr marL="0" indent="0">
              <a:buNone/>
              <a:defRPr sz="2400">
                <a:solidFill>
                  <a:schemeClr val="tx1"/>
                </a:solidFill>
                <a:latin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dirty="0"/>
          </a:p>
        </p:txBody>
      </p:sp>
      <p:cxnSp>
        <p:nvCxnSpPr>
          <p:cNvPr id="6" name="Straight Connector 5">
            <a:extLst>
              <a:ext uri="{FF2B5EF4-FFF2-40B4-BE49-F238E27FC236}">
                <a16:creationId xmlns:a16="http://schemas.microsoft.com/office/drawing/2014/main" id="{87C5245B-7C5E-1B46-B288-83FE7ADFC2F0}"/>
              </a:ext>
            </a:extLst>
          </p:cNvPr>
          <p:cNvCxnSpPr>
            <a:cxnSpLocks/>
          </p:cNvCxnSpPr>
          <p:nvPr userDrawn="1"/>
        </p:nvCxnSpPr>
        <p:spPr>
          <a:xfrm>
            <a:off x="380999" y="2010937"/>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186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552762" y="2633955"/>
            <a:ext cx="11086475" cy="889427"/>
          </a:xfrm>
          <a:prstGeom prst="rect">
            <a:avLst/>
          </a:prstGeom>
        </p:spPr>
        <p:txBody>
          <a:bodyPr anchor="t"/>
          <a:lstStyle>
            <a:lvl1pPr algn="l">
              <a:lnSpc>
                <a:spcPts val="6200"/>
              </a:lnSpc>
              <a:defRPr sz="6000">
                <a:latin typeface="Source Sans Pro SemiBold" panose="020B0603030403020204" pitchFamily="34" charset="0"/>
              </a:defRPr>
            </a:lvl1pPr>
          </a:lstStyle>
          <a:p>
            <a:r>
              <a:rPr lang="en-US" dirty="0"/>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dirty="0"/>
          </a:p>
        </p:txBody>
      </p:sp>
    </p:spTree>
    <p:extLst>
      <p:ext uri="{BB962C8B-B14F-4D97-AF65-F5344CB8AC3E}">
        <p14:creationId xmlns:p14="http://schemas.microsoft.com/office/powerpoint/2010/main" val="2097572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12F4-9ACB-D749-A463-6EF93D944A11}"/>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9C6C5217-C058-314A-A904-8613DFB63430}"/>
              </a:ext>
            </a:extLst>
          </p:cNvPr>
          <p:cNvSpPr>
            <a:spLocks noGrp="1"/>
          </p:cNvSpPr>
          <p:nvPr>
            <p:ph idx="1" hasCustomPrompt="1"/>
          </p:nvPr>
        </p:nvSpPr>
        <p:spPr>
          <a:xfrm>
            <a:off x="381000" y="1825625"/>
            <a:ext cx="10515600" cy="4125470"/>
          </a:xfrm>
          <a:prstGeom prst="rect">
            <a:avLst/>
          </a:prstGeom>
        </p:spPr>
        <p:txBody>
          <a:bodyPr/>
          <a:lstStyle>
            <a:lvl1pPr marL="228600" indent="-228600">
              <a:lnSpc>
                <a:spcPct val="120000"/>
              </a:lnSpc>
              <a:spcAft>
                <a:spcPts val="1000"/>
              </a:spcAft>
              <a:buFont typeface="Arial" panose="020B0604020202020204" pitchFamily="34" charset="0"/>
              <a:buChar char="•"/>
              <a:defRPr>
                <a:latin typeface="Source Sans Pro" panose="020B0503030403020204" pitchFamily="34" charset="0"/>
              </a:defRPr>
            </a:lvl1pPr>
            <a:lvl2pPr>
              <a:spcBef>
                <a:spcPts val="1000"/>
              </a:spcBef>
              <a:spcAft>
                <a:spcPts val="800"/>
              </a:spcAft>
              <a:defRPr>
                <a:latin typeface="Source Sans Pro" panose="020B0503030403020204" pitchFamily="34" charset="0"/>
              </a:defRPr>
            </a:lvl2pPr>
            <a:lvl3pPr>
              <a:spcBef>
                <a:spcPts val="1000"/>
              </a:spcBef>
              <a:defRPr>
                <a:latin typeface="Source Sans Pro" panose="020B0503030403020204" pitchFamily="34" charset="0"/>
              </a:defRPr>
            </a:lvl3pPr>
            <a:lvl4pPr>
              <a:spcBef>
                <a:spcPts val="1000"/>
              </a:spcBef>
              <a:defRPr>
                <a:latin typeface="Source Sans Pro" panose="020B0503030403020204" pitchFamily="34" charset="0"/>
              </a:defRPr>
            </a:lvl4pPr>
            <a:lvl5pPr>
              <a:spcBef>
                <a:spcPts val="1000"/>
              </a:spcBef>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21" name="Slide Number Placeholder 20">
            <a:extLst>
              <a:ext uri="{FF2B5EF4-FFF2-40B4-BE49-F238E27FC236}">
                <a16:creationId xmlns:a16="http://schemas.microsoft.com/office/drawing/2014/main" id="{2F45A2E2-F84B-3B4D-9847-EB91160C5EDB}"/>
              </a:ext>
            </a:extLst>
          </p:cNvPr>
          <p:cNvSpPr>
            <a:spLocks noGrp="1"/>
          </p:cNvSpPr>
          <p:nvPr>
            <p:ph type="sldNum" sz="quarter" idx="11"/>
          </p:nvPr>
        </p:nvSpPr>
        <p:spPr/>
        <p:txBody>
          <a:bodyPr/>
          <a:lstStyle/>
          <a:p>
            <a:fld id="{383B7B7A-CDDA-7C44-B1B0-1F1E45567B3B}" type="slidenum">
              <a:rPr lang="en-US" smtClean="0"/>
              <a:pPr/>
              <a:t>‹#›</a:t>
            </a:fld>
            <a:endParaRPr lang="en-US" dirty="0"/>
          </a:p>
        </p:txBody>
      </p:sp>
    </p:spTree>
    <p:extLst>
      <p:ext uri="{BB962C8B-B14F-4D97-AF65-F5344CB8AC3E}">
        <p14:creationId xmlns:p14="http://schemas.microsoft.com/office/powerpoint/2010/main" val="54238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157EA-33AB-6E4E-8AE6-C519F2C70DF3}"/>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4895D000-96C4-3146-A271-C3F0018F06F5}"/>
              </a:ext>
            </a:extLst>
          </p:cNvPr>
          <p:cNvSpPr>
            <a:spLocks noGrp="1"/>
          </p:cNvSpPr>
          <p:nvPr>
            <p:ph sz="half" idx="1" hasCustomPrompt="1"/>
          </p:nvPr>
        </p:nvSpPr>
        <p:spPr>
          <a:xfrm>
            <a:off x="381000" y="1825625"/>
            <a:ext cx="5439032"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Content Placeholder 3">
            <a:extLst>
              <a:ext uri="{FF2B5EF4-FFF2-40B4-BE49-F238E27FC236}">
                <a16:creationId xmlns:a16="http://schemas.microsoft.com/office/drawing/2014/main" id="{014340DB-97D6-6943-B475-09348084E3A9}"/>
              </a:ext>
            </a:extLst>
          </p:cNvPr>
          <p:cNvSpPr>
            <a:spLocks noGrp="1"/>
          </p:cNvSpPr>
          <p:nvPr>
            <p:ph sz="half" idx="2" hasCustomPrompt="1"/>
          </p:nvPr>
        </p:nvSpPr>
        <p:spPr>
          <a:xfrm>
            <a:off x="6096000" y="1825625"/>
            <a:ext cx="5715000"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20" name="Slide Number Placeholder 19">
            <a:extLst>
              <a:ext uri="{FF2B5EF4-FFF2-40B4-BE49-F238E27FC236}">
                <a16:creationId xmlns:a16="http://schemas.microsoft.com/office/drawing/2014/main" id="{6DA248AA-651E-1C47-ACCF-5BA8CBD361A9}"/>
              </a:ext>
            </a:extLst>
          </p:cNvPr>
          <p:cNvSpPr>
            <a:spLocks noGrp="1"/>
          </p:cNvSpPr>
          <p:nvPr>
            <p:ph type="sldNum" sz="quarter" idx="11"/>
          </p:nvPr>
        </p:nvSpPr>
        <p:spPr/>
        <p:txBody>
          <a:bodyPr/>
          <a:lstStyle/>
          <a:p>
            <a:fld id="{383B7B7A-CDDA-7C44-B1B0-1F1E45567B3B}" type="slidenum">
              <a:rPr lang="en-US" smtClean="0"/>
              <a:pPr/>
              <a:t>‹#›</a:t>
            </a:fld>
            <a:endParaRPr lang="en-US" dirty="0"/>
          </a:p>
        </p:txBody>
      </p:sp>
    </p:spTree>
    <p:extLst>
      <p:ext uri="{BB962C8B-B14F-4D97-AF65-F5344CB8AC3E}">
        <p14:creationId xmlns:p14="http://schemas.microsoft.com/office/powerpoint/2010/main" val="871458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B5D1D-0BAC-9D44-92DF-2FAC5F1F841B}"/>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Text Placeholder 2">
            <a:extLst>
              <a:ext uri="{FF2B5EF4-FFF2-40B4-BE49-F238E27FC236}">
                <a16:creationId xmlns:a16="http://schemas.microsoft.com/office/drawing/2014/main" id="{5178388F-D839-F04B-8146-F18EC1F5918C}"/>
              </a:ext>
            </a:extLst>
          </p:cNvPr>
          <p:cNvSpPr>
            <a:spLocks noGrp="1"/>
          </p:cNvSpPr>
          <p:nvPr>
            <p:ph type="body" idx="1" hasCustomPrompt="1"/>
          </p:nvPr>
        </p:nvSpPr>
        <p:spPr>
          <a:xfrm>
            <a:off x="381000" y="1681163"/>
            <a:ext cx="5550243" cy="657303"/>
          </a:xfrm>
          <a:prstGeom prst="rect">
            <a:avLst/>
          </a:prstGeom>
        </p:spPr>
        <p:txBody>
          <a:bodyPr anchor="b">
            <a:normAutofit/>
          </a:bodyPr>
          <a:lstStyle>
            <a:lvl1pPr marL="0" indent="0">
              <a:buNone/>
              <a:defRPr sz="2400" b="1" cap="all" baseline="0">
                <a:latin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25E5DF2D-0CB8-8048-932F-27A74B3869BA}"/>
              </a:ext>
            </a:extLst>
          </p:cNvPr>
          <p:cNvSpPr>
            <a:spLocks noGrp="1"/>
          </p:cNvSpPr>
          <p:nvPr>
            <p:ph sz="half" idx="2" hasCustomPrompt="1"/>
          </p:nvPr>
        </p:nvSpPr>
        <p:spPr>
          <a:xfrm>
            <a:off x="381000" y="2505075"/>
            <a:ext cx="5550243" cy="3426168"/>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5" name="Text Placeholder 4">
            <a:extLst>
              <a:ext uri="{FF2B5EF4-FFF2-40B4-BE49-F238E27FC236}">
                <a16:creationId xmlns:a16="http://schemas.microsoft.com/office/drawing/2014/main" id="{0CCFE60E-047E-DA43-8341-0EAA48D9EE95}"/>
              </a:ext>
            </a:extLst>
          </p:cNvPr>
          <p:cNvSpPr>
            <a:spLocks noGrp="1"/>
          </p:cNvSpPr>
          <p:nvPr>
            <p:ph type="body" sz="quarter" idx="3" hasCustomPrompt="1"/>
          </p:nvPr>
        </p:nvSpPr>
        <p:spPr>
          <a:xfrm>
            <a:off x="6172200" y="1681163"/>
            <a:ext cx="5638800" cy="657303"/>
          </a:xfrm>
          <a:prstGeom prst="rect">
            <a:avLst/>
          </a:prstGeom>
        </p:spPr>
        <p:txBody>
          <a:bodyPr anchor="b">
            <a:normAutofit/>
          </a:bodyPr>
          <a:lstStyle>
            <a:lvl1pPr marL="0" indent="0">
              <a:buNone/>
              <a:defRPr sz="2400" b="1" cap="all" baseline="0">
                <a:latin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3DBF4DAB-13B0-C64B-9B88-510DBA6D3D86}"/>
              </a:ext>
            </a:extLst>
          </p:cNvPr>
          <p:cNvSpPr>
            <a:spLocks noGrp="1"/>
          </p:cNvSpPr>
          <p:nvPr>
            <p:ph sz="quarter" idx="4" hasCustomPrompt="1"/>
          </p:nvPr>
        </p:nvSpPr>
        <p:spPr>
          <a:xfrm>
            <a:off x="6172200" y="2505075"/>
            <a:ext cx="5638800" cy="3426168"/>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20" name="Slide Number Placeholder 19">
            <a:extLst>
              <a:ext uri="{FF2B5EF4-FFF2-40B4-BE49-F238E27FC236}">
                <a16:creationId xmlns:a16="http://schemas.microsoft.com/office/drawing/2014/main" id="{055864F4-8E80-A249-9817-B55038EB962A}"/>
              </a:ext>
            </a:extLst>
          </p:cNvPr>
          <p:cNvSpPr>
            <a:spLocks noGrp="1"/>
          </p:cNvSpPr>
          <p:nvPr>
            <p:ph type="sldNum" sz="quarter" idx="11"/>
          </p:nvPr>
        </p:nvSpPr>
        <p:spPr/>
        <p:txBody>
          <a:bodyPr/>
          <a:lstStyle/>
          <a:p>
            <a:fld id="{383B7B7A-CDDA-7C44-B1B0-1F1E45567B3B}" type="slidenum">
              <a:rPr lang="en-US" smtClean="0"/>
              <a:pPr/>
              <a:t>‹#›</a:t>
            </a:fld>
            <a:endParaRPr lang="en-US" dirty="0"/>
          </a:p>
        </p:txBody>
      </p:sp>
    </p:spTree>
    <p:extLst>
      <p:ext uri="{BB962C8B-B14F-4D97-AF65-F5344CB8AC3E}">
        <p14:creationId xmlns:p14="http://schemas.microsoft.com/office/powerpoint/2010/main" val="1350729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7.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5.jpg"/><Relationship Id="rId5" Type="http://schemas.openxmlformats.org/officeDocument/2006/relationships/theme" Target="../theme/theme2.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12B7E9-3BA4-484E-9D9D-392D6666B3F1}"/>
              </a:ext>
            </a:extLst>
          </p:cNvPr>
          <p:cNvSpPr>
            <a:spLocks noGrp="1"/>
          </p:cNvSpPr>
          <p:nvPr>
            <p:ph type="body" idx="1"/>
          </p:nvPr>
        </p:nvSpPr>
        <p:spPr>
          <a:xfrm>
            <a:off x="380999" y="1658247"/>
            <a:ext cx="11430001" cy="4235926"/>
          </a:xfrm>
          <a:prstGeom prst="rect">
            <a:avLst/>
          </a:prstGeom>
        </p:spPr>
        <p:txBody>
          <a:bodyPr vert="horz" lIns="91440" tIns="45720" rIns="91440" bIns="45720" rtlCol="0">
            <a:normAutofit/>
          </a:bodyPr>
          <a:lstStyle/>
          <a:p>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Maecenas </a:t>
            </a:r>
            <a:r>
              <a:rPr lang="en-US" dirty="0" err="1"/>
              <a:t>nec</a:t>
            </a:r>
            <a:r>
              <a:rPr lang="en-US" dirty="0"/>
              <a:t> </a:t>
            </a:r>
            <a:r>
              <a:rPr lang="en-US" dirty="0" err="1"/>
              <a:t>odio</a:t>
            </a:r>
            <a:r>
              <a:rPr lang="en-US" dirty="0"/>
              <a:t> et ante </a:t>
            </a:r>
            <a:r>
              <a:rPr lang="en-US" dirty="0" err="1"/>
              <a:t>tincidunt</a:t>
            </a:r>
            <a:r>
              <a:rPr lang="en-US" dirty="0"/>
              <a:t> tempus. </a:t>
            </a:r>
            <a:r>
              <a:rPr lang="en-US" dirty="0" err="1"/>
              <a:t>Nullam</a:t>
            </a:r>
            <a:r>
              <a:rPr lang="en-US" dirty="0"/>
              <a:t> dictum </a:t>
            </a:r>
            <a:r>
              <a:rPr lang="en-US" dirty="0" err="1"/>
              <a:t>felis</a:t>
            </a:r>
            <a:r>
              <a:rPr lang="en-US" dirty="0"/>
              <a:t> </a:t>
            </a:r>
            <a:r>
              <a:rPr lang="en-US" dirty="0" err="1"/>
              <a:t>eu</a:t>
            </a:r>
            <a:r>
              <a:rPr lang="en-US" dirty="0"/>
              <a:t> </a:t>
            </a:r>
            <a:r>
              <a:rPr lang="en-US" dirty="0" err="1"/>
              <a:t>pede</a:t>
            </a:r>
            <a:r>
              <a:rPr lang="en-US" dirty="0"/>
              <a:t> </a:t>
            </a:r>
            <a:r>
              <a:rPr lang="en-US" dirty="0" err="1"/>
              <a:t>mollis</a:t>
            </a:r>
            <a:r>
              <a:rPr lang="en-US" dirty="0"/>
              <a:t> </a:t>
            </a:r>
            <a:r>
              <a:rPr lang="en-US" dirty="0" err="1"/>
              <a:t>pretium</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hymenaeos</a:t>
            </a:r>
            <a:r>
              <a:rPr lang="en-US" dirty="0"/>
              <a:t>.</a:t>
            </a:r>
          </a:p>
        </p:txBody>
      </p:sp>
      <p:sp>
        <p:nvSpPr>
          <p:cNvPr id="7" name="Title Placeholder 6">
            <a:extLst>
              <a:ext uri="{FF2B5EF4-FFF2-40B4-BE49-F238E27FC236}">
                <a16:creationId xmlns:a16="http://schemas.microsoft.com/office/drawing/2014/main" id="{9D996841-33AB-1041-B0F1-02114E0F8E16}"/>
              </a:ext>
            </a:extLst>
          </p:cNvPr>
          <p:cNvSpPr>
            <a:spLocks noGrp="1"/>
          </p:cNvSpPr>
          <p:nvPr>
            <p:ph type="title"/>
          </p:nvPr>
        </p:nvSpPr>
        <p:spPr>
          <a:xfrm>
            <a:off x="381000" y="365125"/>
            <a:ext cx="11430000" cy="982861"/>
          </a:xfrm>
          <a:prstGeom prst="rect">
            <a:avLst/>
          </a:prstGeom>
        </p:spPr>
        <p:txBody>
          <a:bodyPr vert="horz" lIns="91440" tIns="45720" rIns="91440" bIns="45720" rtlCol="0" anchor="t">
            <a:normAutofit/>
          </a:bodyPr>
          <a:lstStyle/>
          <a:p>
            <a:r>
              <a:rPr lang="en-US" dirty="0"/>
              <a:t>CLICK TO EDIT TITLE</a:t>
            </a:r>
          </a:p>
        </p:txBody>
      </p:sp>
      <p:sp>
        <p:nvSpPr>
          <p:cNvPr id="15" name="Rectangle 14">
            <a:extLst>
              <a:ext uri="{FF2B5EF4-FFF2-40B4-BE49-F238E27FC236}">
                <a16:creationId xmlns:a16="http://schemas.microsoft.com/office/drawing/2014/main" id="{FDDB4D39-9FA5-5C46-845E-A393FCAF090C}"/>
              </a:ext>
            </a:extLst>
          </p:cNvPr>
          <p:cNvSpPr/>
          <p:nvPr userDrawn="1"/>
        </p:nvSpPr>
        <p:spPr>
          <a:xfrm>
            <a:off x="381000" y="-36206"/>
            <a:ext cx="987552" cy="91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6" name="Rectangle 15">
            <a:extLst>
              <a:ext uri="{FF2B5EF4-FFF2-40B4-BE49-F238E27FC236}">
                <a16:creationId xmlns:a16="http://schemas.microsoft.com/office/drawing/2014/main" id="{7A51A58E-E2B6-4F4D-91A6-034B810B725B}"/>
              </a:ext>
            </a:extLst>
          </p:cNvPr>
          <p:cNvSpPr/>
          <p:nvPr userDrawn="1"/>
        </p:nvSpPr>
        <p:spPr>
          <a:xfrm>
            <a:off x="0" y="6172200"/>
            <a:ext cx="12192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Slide Number Placeholder 20">
            <a:extLst>
              <a:ext uri="{FF2B5EF4-FFF2-40B4-BE49-F238E27FC236}">
                <a16:creationId xmlns:a16="http://schemas.microsoft.com/office/drawing/2014/main" id="{A93BE12D-B4D3-5E43-9B6B-11CE556E3DC1}"/>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b="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83B7B7A-CDDA-7C44-B1B0-1F1E45567B3B}" type="slidenum">
              <a:rPr lang="en-US" smtClean="0"/>
              <a:pPr/>
              <a:t>‹#›</a:t>
            </a:fld>
            <a:endParaRPr lang="en-US" dirty="0"/>
          </a:p>
        </p:txBody>
      </p:sp>
      <p:pic>
        <p:nvPicPr>
          <p:cNvPr id="8" name="Picture 7" descr="Logo&#10;&#10;Description automatically generated">
            <a:extLst>
              <a:ext uri="{FF2B5EF4-FFF2-40B4-BE49-F238E27FC236}">
                <a16:creationId xmlns:a16="http://schemas.microsoft.com/office/drawing/2014/main" id="{5079F368-1518-0DA1-C2A3-B61875C71656}"/>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98853" y="6361099"/>
            <a:ext cx="474847" cy="376776"/>
          </a:xfrm>
          <a:prstGeom prst="rect">
            <a:avLst/>
          </a:prstGeom>
        </p:spPr>
      </p:pic>
    </p:spTree>
    <p:extLst>
      <p:ext uri="{BB962C8B-B14F-4D97-AF65-F5344CB8AC3E}">
        <p14:creationId xmlns:p14="http://schemas.microsoft.com/office/powerpoint/2010/main" val="142617934"/>
      </p:ext>
    </p:extLst>
  </p:cSld>
  <p:clrMap bg1="lt1" tx1="dk1" bg2="lt2" tx2="dk2" accent1="accent1" accent2="accent2" accent3="accent3" accent4="accent4" accent5="accent5" accent6="accent6" hlink="hlink" folHlink="folHlink"/>
  <p:sldLayoutIdLst>
    <p:sldLayoutId id="2147483786" r:id="rId1"/>
    <p:sldLayoutId id="2147483797" r:id="rId2"/>
    <p:sldLayoutId id="2147483784" r:id="rId3"/>
    <p:sldLayoutId id="2147483774" r:id="rId4"/>
    <p:sldLayoutId id="2147483770" r:id="rId5"/>
    <p:sldLayoutId id="2147483792" r:id="rId6"/>
    <p:sldLayoutId id="2147483769" r:id="rId7"/>
    <p:sldLayoutId id="2147483771" r:id="rId8"/>
    <p:sldLayoutId id="2147483772" r:id="rId9"/>
    <p:sldLayoutId id="2147483796" r:id="rId10"/>
    <p:sldLayoutId id="2147483773" r:id="rId11"/>
    <p:sldLayoutId id="2147483775" r:id="rId12"/>
    <p:sldLayoutId id="2147483776" r:id="rId13"/>
    <p:sldLayoutId id="2147483783" r:id="rId14"/>
    <p:sldLayoutId id="2147483788" r:id="rId15"/>
    <p:sldLayoutId id="2147483778" r:id="rId16"/>
    <p:sldLayoutId id="2147483787" r:id="rId17"/>
    <p:sldLayoutId id="2147483780" r:id="rId18"/>
    <p:sldLayoutId id="2147483779" r:id="rId19"/>
    <p:sldLayoutId id="2147483777" r:id="rId20"/>
    <p:sldLayoutId id="2147483781" r:id="rId21"/>
    <p:sldLayoutId id="2147483793" r:id="rId22"/>
    <p:sldLayoutId id="2147483785" r:id="rId23"/>
    <p:sldLayoutId id="2147483794" r:id="rId24"/>
    <p:sldLayoutId id="2147483791" r:id="rId25"/>
    <p:sldLayoutId id="2147483798" r:id="rId26"/>
  </p:sldLayoutIdLst>
  <p:hf hdr="0" dt="0"/>
  <p:txStyles>
    <p:titleStyle>
      <a:lvl1pPr algn="l" defTabSz="914400" rtl="0" eaLnBrk="1" latinLnBrk="0" hangingPunct="1">
        <a:lnSpc>
          <a:spcPct val="90000"/>
        </a:lnSpc>
        <a:spcBef>
          <a:spcPct val="0"/>
        </a:spcBef>
        <a:buNone/>
        <a:defRPr sz="3600" b="1" kern="1200" cap="all" baseline="0">
          <a:solidFill>
            <a:srgbClr val="002060"/>
          </a:solidFill>
          <a:latin typeface="+mj-lt"/>
          <a:ea typeface="+mj-ea"/>
          <a:cs typeface="+mj-cs"/>
        </a:defRPr>
      </a:lvl1pPr>
    </p:titleStyle>
    <p:bodyStyle>
      <a:lvl1pPr marL="228600" indent="-22860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Char char="•"/>
        <a:defRPr sz="2400" kern="1200" baseline="0">
          <a:solidFill>
            <a:schemeClr val="tx1"/>
          </a:solidFill>
          <a:latin typeface="+mn-lt"/>
          <a:ea typeface="Open Sans" panose="020B0606030504020204" pitchFamily="34"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Picture 3" descr="A red and blue text on a black background&#10;&#10;Description automatically generated">
            <a:extLst>
              <a:ext uri="{FF2B5EF4-FFF2-40B4-BE49-F238E27FC236}">
                <a16:creationId xmlns:a16="http://schemas.microsoft.com/office/drawing/2014/main" id="{0F8F1BAD-4B0C-D493-F302-A9D8218C757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190137" y="892866"/>
            <a:ext cx="4857569" cy="5072268"/>
          </a:xfrm>
          <a:prstGeom prst="rect">
            <a:avLst/>
          </a:prstGeom>
        </p:spPr>
      </p:pic>
    </p:spTree>
    <p:extLst>
      <p:ext uri="{BB962C8B-B14F-4D97-AF65-F5344CB8AC3E}">
        <p14:creationId xmlns:p14="http://schemas.microsoft.com/office/powerpoint/2010/main" val="155424163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57" r:id="rId3"/>
    <p:sldLayoutId id="214748375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81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7F71B-9CFF-6D40-DC0C-DC3D7CACB829}"/>
              </a:ext>
            </a:extLst>
          </p:cNvPr>
          <p:cNvSpPr>
            <a:spLocks noGrp="1"/>
          </p:cNvSpPr>
          <p:nvPr>
            <p:ph type="title"/>
          </p:nvPr>
        </p:nvSpPr>
        <p:spPr/>
        <p:txBody>
          <a:bodyPr>
            <a:normAutofit fontScale="90000"/>
          </a:bodyPr>
          <a:lstStyle/>
          <a:p>
            <a:r>
              <a:rPr lang="en-US" dirty="0"/>
              <a:t>Supervision: Responsibilities regarding nonlawer assistance</a:t>
            </a:r>
          </a:p>
        </p:txBody>
      </p:sp>
      <p:sp>
        <p:nvSpPr>
          <p:cNvPr id="3" name="Text Placeholder 2">
            <a:extLst>
              <a:ext uri="{FF2B5EF4-FFF2-40B4-BE49-F238E27FC236}">
                <a16:creationId xmlns:a16="http://schemas.microsoft.com/office/drawing/2014/main" id="{8531F844-C769-94C9-AE92-269C0B458980}"/>
              </a:ext>
            </a:extLst>
          </p:cNvPr>
          <p:cNvSpPr>
            <a:spLocks noGrp="1"/>
          </p:cNvSpPr>
          <p:nvPr>
            <p:ph type="body" sz="quarter" idx="12"/>
          </p:nvPr>
        </p:nvSpPr>
        <p:spPr>
          <a:xfrm>
            <a:off x="1064302" y="1663262"/>
            <a:ext cx="9878336" cy="4903076"/>
          </a:xfrm>
        </p:spPr>
        <p:txBody>
          <a:bodyPr>
            <a:normAutofit fontScale="92500" lnSpcReduction="20000"/>
          </a:bodyPr>
          <a:lstStyle/>
          <a:p>
            <a:pPr marL="0" marR="0">
              <a:spcAft>
                <a:spcPts val="900"/>
              </a:spcAft>
              <a:buNone/>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5.3 and 5.3 – Supervision of Subordinate Lawyer, Nonlawyer, and outside Consultants &amp; Vendors Responsibilities</a:t>
            </a: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p>
            <a:pPr marL="57150" indent="-285750">
              <a:spcAft>
                <a:spcPts val="9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Lawyers are required to ensure that their staff and third-party service providers comply with the same   confidentiality and data protection standards.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57150" indent="-285750">
              <a:spcAft>
                <a:spcPts val="9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is particularly relevant when outsourcing data management or using third-party cloud storage services.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a:spcAft>
                <a:spcPts val="9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Commentary and Ethics Opinions</a:t>
            </a:r>
            <a:endParaRPr lang="en-US" sz="1800" b="1" u="sng" dirty="0">
              <a:effectLst/>
              <a:latin typeface="Calibri" panose="020F0502020204030204" pitchFamily="34" charset="0"/>
              <a:ea typeface="Calibri" panose="020F0502020204030204" pitchFamily="34" charset="0"/>
              <a:cs typeface="Calibri" panose="020F0502020204030204" pitchFamily="34" charset="0"/>
            </a:endParaRPr>
          </a:p>
          <a:p>
            <a:pPr marL="0">
              <a:spcAft>
                <a:spcPts val="900"/>
              </a:spcAft>
            </a:pPr>
            <a:r>
              <a:rPr lang="en-US" sz="1800" dirty="0">
                <a:latin typeface="Calibri" panose="020F0502020204030204" pitchFamily="34" charset="0"/>
                <a:cs typeface="Calibri" panose="020F0502020204030204" pitchFamily="34" charset="0"/>
              </a:rPr>
              <a:t>Supervision – Rules 5.1 &amp; 5.3</a:t>
            </a:r>
            <a:br>
              <a:rPr lang="en-US" sz="1800" dirty="0">
                <a:effectLst/>
                <a:latin typeface="Calibri" panose="020F0502020204030204" pitchFamily="34" charset="0"/>
                <a:ea typeface="Times New Roman" panose="02020603050405020304" pitchFamily="18" charset="0"/>
                <a:cs typeface="Calibri" panose="020F0502020204030204" pitchFamily="34" charset="0"/>
              </a:rPr>
            </a:br>
            <a:r>
              <a:rPr lang="en-US" sz="1800" dirty="0">
                <a:effectLst/>
                <a:latin typeface="Calibri" panose="020F0502020204030204" pitchFamily="34" charset="0"/>
                <a:ea typeface="Times New Roman" panose="02020603050405020304" pitchFamily="18" charset="0"/>
                <a:cs typeface="Calibri" panose="020F0502020204030204" pitchFamily="34" charset="0"/>
              </a:rPr>
              <a:t>• Lawyers must supervise subordinate lawyers and nonlawyers, including those involved in tech implementation.</a:t>
            </a:r>
            <a:br>
              <a:rPr lang="en-US" sz="1800" dirty="0">
                <a:effectLst/>
                <a:latin typeface="Calibri" panose="020F0502020204030204" pitchFamily="34" charset="0"/>
                <a:ea typeface="Times New Roman" panose="02020603050405020304" pitchFamily="18" charset="0"/>
                <a:cs typeface="Calibri" panose="020F0502020204030204" pitchFamily="34" charset="0"/>
              </a:rPr>
            </a:br>
            <a:r>
              <a:rPr lang="en-US" sz="1800" dirty="0">
                <a:effectLst/>
                <a:latin typeface="Calibri" panose="020F0502020204030204" pitchFamily="34" charset="0"/>
                <a:ea typeface="Times New Roman" panose="02020603050405020304" pitchFamily="18" charset="0"/>
                <a:cs typeface="Calibri" panose="020F0502020204030204" pitchFamily="34" charset="0"/>
              </a:rPr>
              <a:t>• For example:</a:t>
            </a:r>
            <a:br>
              <a:rPr lang="en-US" sz="1800" dirty="0">
                <a:effectLst/>
                <a:latin typeface="Calibri" panose="020F0502020204030204" pitchFamily="34" charset="0"/>
                <a:ea typeface="Times New Roman" panose="02020603050405020304" pitchFamily="18" charset="0"/>
                <a:cs typeface="Calibri" panose="020F0502020204030204" pitchFamily="34" charset="0"/>
              </a:rPr>
            </a:br>
            <a:r>
              <a:rPr lang="en-US" sz="1800" dirty="0">
                <a:effectLst/>
                <a:latin typeface="Calibri" panose="020F0502020204030204" pitchFamily="34" charset="0"/>
                <a:ea typeface="Times New Roman" panose="02020603050405020304" pitchFamily="18" charset="0"/>
                <a:cs typeface="Calibri" panose="020F0502020204030204" pitchFamily="34" charset="0"/>
              </a:rPr>
              <a:t>• Ensuring a paralegal using AI-generated legal analysis is properly trained and supervised.</a:t>
            </a:r>
            <a:br>
              <a:rPr lang="en-US" sz="1800" dirty="0">
                <a:effectLst/>
                <a:latin typeface="Calibri" panose="020F0502020204030204" pitchFamily="34" charset="0"/>
                <a:ea typeface="Times New Roman" panose="02020603050405020304" pitchFamily="18" charset="0"/>
                <a:cs typeface="Calibri" panose="020F0502020204030204" pitchFamily="34" charset="0"/>
              </a:rPr>
            </a:br>
            <a:r>
              <a:rPr lang="en-US" sz="1800" dirty="0">
                <a:effectLst/>
                <a:latin typeface="Calibri" panose="020F0502020204030204" pitchFamily="34" charset="0"/>
                <a:ea typeface="Times New Roman" panose="02020603050405020304" pitchFamily="18" charset="0"/>
                <a:cs typeface="Calibri" panose="020F0502020204030204" pitchFamily="34" charset="0"/>
              </a:rPr>
              <a:t>• Vetting outside vendors or consultants providing tech services for compliance with confidentiality and ethical standards.</a:t>
            </a:r>
            <a:br>
              <a:rPr lang="en-US" sz="1800" dirty="0">
                <a:effectLst/>
                <a:latin typeface="Calibri" panose="020F0502020204030204" pitchFamily="34" charset="0"/>
                <a:ea typeface="Times New Roman" panose="02020603050405020304" pitchFamily="18" charset="0"/>
                <a:cs typeface="Calibri" panose="020F0502020204030204" pitchFamily="34" charset="0"/>
              </a:rPr>
            </a:b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700" b="1" u="sng" dirty="0"/>
              <a:t>Panel Discussion</a:t>
            </a:r>
          </a:p>
        </p:txBody>
      </p:sp>
      <p:sp>
        <p:nvSpPr>
          <p:cNvPr id="4" name="Slide Number Placeholder 3">
            <a:extLst>
              <a:ext uri="{FF2B5EF4-FFF2-40B4-BE49-F238E27FC236}">
                <a16:creationId xmlns:a16="http://schemas.microsoft.com/office/drawing/2014/main" id="{675285DC-EBC9-86E5-7B68-1D625B97A26C}"/>
              </a:ext>
            </a:extLst>
          </p:cNvPr>
          <p:cNvSpPr>
            <a:spLocks noGrp="1"/>
          </p:cNvSpPr>
          <p:nvPr>
            <p:ph type="sldNum" sz="quarter" idx="14"/>
          </p:nvPr>
        </p:nvSpPr>
        <p:spPr/>
        <p:txBody>
          <a:bodyPr/>
          <a:lstStyle/>
          <a:p>
            <a:fld id="{77F59FA7-9E35-E641-9260-462B0A5FC689}" type="slidenum">
              <a:rPr lang="en-US" smtClean="0"/>
              <a:pPr/>
              <a:t>10</a:t>
            </a:fld>
            <a:endParaRPr lang="en-US" dirty="0"/>
          </a:p>
        </p:txBody>
      </p:sp>
    </p:spTree>
    <p:extLst>
      <p:ext uri="{BB962C8B-B14F-4D97-AF65-F5344CB8AC3E}">
        <p14:creationId xmlns:p14="http://schemas.microsoft.com/office/powerpoint/2010/main" val="1877835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299A1-9EB2-1B5E-16A2-CA9D6023E1DF}"/>
              </a:ext>
            </a:extLst>
          </p:cNvPr>
          <p:cNvSpPr>
            <a:spLocks noGrp="1"/>
          </p:cNvSpPr>
          <p:nvPr>
            <p:ph type="title"/>
          </p:nvPr>
        </p:nvSpPr>
        <p:spPr/>
        <p:txBody>
          <a:bodyPr/>
          <a:lstStyle/>
          <a:p>
            <a:r>
              <a:rPr lang="en-US" dirty="0"/>
              <a:t>Unauthorized practice of law</a:t>
            </a:r>
          </a:p>
        </p:txBody>
      </p:sp>
      <p:sp>
        <p:nvSpPr>
          <p:cNvPr id="3" name="Text Placeholder 2">
            <a:extLst>
              <a:ext uri="{FF2B5EF4-FFF2-40B4-BE49-F238E27FC236}">
                <a16:creationId xmlns:a16="http://schemas.microsoft.com/office/drawing/2014/main" id="{21EEC52F-5A3A-38F0-0F1F-83994E7FC841}"/>
              </a:ext>
            </a:extLst>
          </p:cNvPr>
          <p:cNvSpPr>
            <a:spLocks noGrp="1"/>
          </p:cNvSpPr>
          <p:nvPr>
            <p:ph type="body" sz="quarter" idx="12"/>
          </p:nvPr>
        </p:nvSpPr>
        <p:spPr/>
        <p:txBody>
          <a:bodyPr>
            <a:normAutofit/>
          </a:bodyPr>
          <a:lstStyle/>
          <a:p>
            <a:pPr marL="0" marR="0">
              <a:spcAft>
                <a:spcPts val="900"/>
              </a:spcAft>
              <a:buNone/>
            </a:pPr>
            <a:r>
              <a:rPr lang="en-US" sz="1800" dirty="0">
                <a:effectLst/>
                <a:latin typeface="Aptos" panose="020B0004020202020204" pitchFamily="34" charset="0"/>
                <a:ea typeface="Calibri" panose="020F0502020204030204" pitchFamily="34" charset="0"/>
                <a:cs typeface="Aptos" panose="020B0004020202020204" pitchFamily="34" charset="0"/>
              </a:rPr>
              <a:t> </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5.5 – Unauthorized Practice of Law; Multijurisdictional Practice</a:t>
            </a: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p>
            <a:pPr marL="0" marR="0">
              <a:spcAft>
                <a:spcPts val="900"/>
              </a:spcAft>
              <a:buNone/>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While not directly about data, this rule is relevant when using technology across state lines. Lawyers must ensure that they do not inadvertently engage in unauthorized practice through online platforms or data sharing.</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spcAft>
                <a:spcPts val="9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Commentary and Ethics Opinions</a:t>
            </a:r>
            <a:endParaRPr lang="en-US" sz="1800" b="1" u="sng"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EAAA733-3D37-23B2-7608-89EE4EA617E3}"/>
              </a:ext>
            </a:extLst>
          </p:cNvPr>
          <p:cNvSpPr>
            <a:spLocks noGrp="1"/>
          </p:cNvSpPr>
          <p:nvPr>
            <p:ph type="sldNum" sz="quarter" idx="14"/>
          </p:nvPr>
        </p:nvSpPr>
        <p:spPr/>
        <p:txBody>
          <a:bodyPr/>
          <a:lstStyle/>
          <a:p>
            <a:fld id="{77F59FA7-9E35-E641-9260-462B0A5FC689}" type="slidenum">
              <a:rPr lang="en-US" smtClean="0"/>
              <a:pPr/>
              <a:t>11</a:t>
            </a:fld>
            <a:endParaRPr lang="en-US" dirty="0"/>
          </a:p>
        </p:txBody>
      </p:sp>
    </p:spTree>
    <p:extLst>
      <p:ext uri="{BB962C8B-B14F-4D97-AF65-F5344CB8AC3E}">
        <p14:creationId xmlns:p14="http://schemas.microsoft.com/office/powerpoint/2010/main" val="191183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C4A8-F7EF-4DD1-DD97-8F2C8C0C6BA5}"/>
              </a:ext>
            </a:extLst>
          </p:cNvPr>
          <p:cNvSpPr>
            <a:spLocks noGrp="1"/>
          </p:cNvSpPr>
          <p:nvPr>
            <p:ph type="title"/>
          </p:nvPr>
        </p:nvSpPr>
        <p:spPr/>
        <p:txBody>
          <a:bodyPr/>
          <a:lstStyle/>
          <a:p>
            <a:r>
              <a:rPr lang="en-US" dirty="0"/>
              <a:t>Communications concerning a lawyer’s services</a:t>
            </a:r>
          </a:p>
        </p:txBody>
      </p:sp>
      <p:sp>
        <p:nvSpPr>
          <p:cNvPr id="3" name="Text Placeholder 2">
            <a:extLst>
              <a:ext uri="{FF2B5EF4-FFF2-40B4-BE49-F238E27FC236}">
                <a16:creationId xmlns:a16="http://schemas.microsoft.com/office/drawing/2014/main" id="{C505739B-04E0-F259-D86A-D4C41D3D1304}"/>
              </a:ext>
            </a:extLst>
          </p:cNvPr>
          <p:cNvSpPr>
            <a:spLocks noGrp="1"/>
          </p:cNvSpPr>
          <p:nvPr>
            <p:ph type="body" sz="quarter" idx="12"/>
          </p:nvPr>
        </p:nvSpPr>
        <p:spPr>
          <a:xfrm>
            <a:off x="1064302" y="1387366"/>
            <a:ext cx="9878336" cy="4968984"/>
          </a:xfrm>
        </p:spPr>
        <p:txBody>
          <a:bodyPr>
            <a:normAutofit/>
          </a:bodyPr>
          <a:lstStyle/>
          <a:p>
            <a:pPr marL="0" marR="0">
              <a:spcAft>
                <a:spcPts val="900"/>
              </a:spcAft>
              <a:buNone/>
            </a:pPr>
            <a:r>
              <a:rPr lang="en-US" sz="1800" dirty="0">
                <a:effectLst/>
                <a:latin typeface="Aptos" panose="020B0004020202020204" pitchFamily="34" charset="0"/>
                <a:ea typeface="Calibri" panose="020F0502020204030204" pitchFamily="34" charset="0"/>
                <a:cs typeface="Aptos" panose="020B0004020202020204" pitchFamily="34" charset="0"/>
              </a:rPr>
              <a:t> </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7.1 – Communications Concerning a Lawyer’s Services</a:t>
            </a: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p>
            <a:pPr marL="0" marR="0">
              <a:spcAft>
                <a:spcPts val="900"/>
              </a:spcAft>
              <a:buNone/>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Includes rules on truthful communication in advertising, which may involve data privacy considerations if client information is used in marketing.</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spcAft>
                <a:spcPts val="900"/>
              </a:spcAft>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spcAft>
                <a:spcPts val="900"/>
              </a:spcAft>
              <a:buNone/>
            </a:pPr>
            <a:r>
              <a:rPr lang="en-US" sz="18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Commentary and Ethics Opinions</a:t>
            </a:r>
            <a:endParaRPr lang="en-US" sz="1800" b="1" u="sng" dirty="0">
              <a:effectLst/>
              <a:latin typeface="Calibri" panose="020F0502020204030204" pitchFamily="34" charset="0"/>
              <a:ea typeface="Calibri" panose="020F0502020204030204" pitchFamily="34" charset="0"/>
              <a:cs typeface="Calibri" panose="020F0502020204030204" pitchFamily="34" charset="0"/>
            </a:endParaRPr>
          </a:p>
          <a:p>
            <a:r>
              <a:rPr lang="en-US" sz="1800" dirty="0"/>
              <a:t>The Ohio State Bar Association has stated that it is important for attorneys to understand the benefits and risks of emerging technology, such as generative AI, in legal practice.  Lawyers should ensure that any technology used does not compromise client confidentiality and that content generated is accurate and reliable.  This would also include Web content, social media, and online profiles – no exaggerate claims or unverified statements to mislead clients.</a:t>
            </a:r>
          </a:p>
          <a:p>
            <a:pPr marL="0" indent="0">
              <a:buNone/>
            </a:pPr>
            <a:endParaRPr lang="en-US" sz="1800" dirty="0"/>
          </a:p>
          <a:p>
            <a:pPr marL="0" indent="0">
              <a:buNone/>
            </a:pPr>
            <a:r>
              <a:rPr lang="en-US" sz="1800" b="1" u="sng" dirty="0"/>
              <a:t>Panel Discussion</a:t>
            </a:r>
          </a:p>
        </p:txBody>
      </p:sp>
      <p:sp>
        <p:nvSpPr>
          <p:cNvPr id="4" name="Slide Number Placeholder 3">
            <a:extLst>
              <a:ext uri="{FF2B5EF4-FFF2-40B4-BE49-F238E27FC236}">
                <a16:creationId xmlns:a16="http://schemas.microsoft.com/office/drawing/2014/main" id="{81AD3CE0-F9A8-1035-BAE7-15F2BB75DDBA}"/>
              </a:ext>
            </a:extLst>
          </p:cNvPr>
          <p:cNvSpPr>
            <a:spLocks noGrp="1"/>
          </p:cNvSpPr>
          <p:nvPr>
            <p:ph type="sldNum" sz="quarter" idx="14"/>
          </p:nvPr>
        </p:nvSpPr>
        <p:spPr/>
        <p:txBody>
          <a:bodyPr/>
          <a:lstStyle/>
          <a:p>
            <a:fld id="{77F59FA7-9E35-E641-9260-462B0A5FC689}" type="slidenum">
              <a:rPr lang="en-US" smtClean="0"/>
              <a:pPr/>
              <a:t>12</a:t>
            </a:fld>
            <a:endParaRPr lang="en-US" dirty="0"/>
          </a:p>
        </p:txBody>
      </p:sp>
    </p:spTree>
    <p:extLst>
      <p:ext uri="{BB962C8B-B14F-4D97-AF65-F5344CB8AC3E}">
        <p14:creationId xmlns:p14="http://schemas.microsoft.com/office/powerpoint/2010/main" val="2351006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35A2A-5513-63B2-9AE0-A262FA9E37BA}"/>
              </a:ext>
            </a:extLst>
          </p:cNvPr>
          <p:cNvSpPr>
            <a:spLocks noGrp="1"/>
          </p:cNvSpPr>
          <p:nvPr>
            <p:ph type="title"/>
          </p:nvPr>
        </p:nvSpPr>
        <p:spPr/>
        <p:txBody>
          <a:bodyPr>
            <a:normAutofit fontScale="90000"/>
          </a:bodyPr>
          <a:lstStyle/>
          <a:p>
            <a:r>
              <a:rPr lang="en-US" dirty="0"/>
              <a:t>Client-side considerations when providing legal advice</a:t>
            </a:r>
          </a:p>
        </p:txBody>
      </p:sp>
      <p:sp>
        <p:nvSpPr>
          <p:cNvPr id="3" name="Text Placeholder 2">
            <a:extLst>
              <a:ext uri="{FF2B5EF4-FFF2-40B4-BE49-F238E27FC236}">
                <a16:creationId xmlns:a16="http://schemas.microsoft.com/office/drawing/2014/main" id="{A724A2C5-8D2C-0AA3-56EA-685D9184DA6F}"/>
              </a:ext>
            </a:extLst>
          </p:cNvPr>
          <p:cNvSpPr>
            <a:spLocks noGrp="1"/>
          </p:cNvSpPr>
          <p:nvPr>
            <p:ph type="body" sz="quarter" idx="12"/>
          </p:nvPr>
        </p:nvSpPr>
        <p:spPr/>
        <p:txBody>
          <a:bodyPr>
            <a:normAutofit/>
          </a:bodyPr>
          <a:lstStyle/>
          <a:p>
            <a:r>
              <a:rPr lang="en-US" dirty="0"/>
              <a:t>The “law” pertaining to use of new technology, such as AI/LLMs, is growing and evolving constantly, at the state, federal and international levels,</a:t>
            </a:r>
          </a:p>
          <a:p>
            <a:r>
              <a:rPr lang="en-US" dirty="0"/>
              <a:t> Increasing regulator attention to areas that are not explicitly unlawful, but which carry legal risk, nonetheless. </a:t>
            </a:r>
          </a:p>
          <a:p>
            <a:r>
              <a:rPr lang="en-US" dirty="0"/>
              <a:t>“Data Ethics” around the use of such technology is an important part of overall legal advice, as well as a parallel check on what is being done with data</a:t>
            </a:r>
          </a:p>
          <a:p>
            <a:pPr marL="0" indent="0">
              <a:buNone/>
            </a:pPr>
            <a:endParaRPr lang="en-US" dirty="0"/>
          </a:p>
          <a:p>
            <a:pPr marL="0" indent="0">
              <a:buNone/>
            </a:pP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2066BC17-4E6A-3FCA-E3DE-EF2462C0EF9E}"/>
              </a:ext>
            </a:extLst>
          </p:cNvPr>
          <p:cNvSpPr>
            <a:spLocks noGrp="1"/>
          </p:cNvSpPr>
          <p:nvPr>
            <p:ph type="sldNum" sz="quarter" idx="14"/>
          </p:nvPr>
        </p:nvSpPr>
        <p:spPr/>
        <p:txBody>
          <a:bodyPr/>
          <a:lstStyle/>
          <a:p>
            <a:fld id="{77F59FA7-9E35-E641-9260-462B0A5FC689}" type="slidenum">
              <a:rPr lang="en-US" smtClean="0"/>
              <a:pPr/>
              <a:t>13</a:t>
            </a:fld>
            <a:endParaRPr lang="en-US" dirty="0"/>
          </a:p>
        </p:txBody>
      </p:sp>
    </p:spTree>
    <p:extLst>
      <p:ext uri="{BB962C8B-B14F-4D97-AF65-F5344CB8AC3E}">
        <p14:creationId xmlns:p14="http://schemas.microsoft.com/office/powerpoint/2010/main" val="2209494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72097-C5E1-7F66-724F-137E94468913}"/>
              </a:ext>
            </a:extLst>
          </p:cNvPr>
          <p:cNvSpPr>
            <a:spLocks noGrp="1"/>
          </p:cNvSpPr>
          <p:nvPr>
            <p:ph type="title"/>
          </p:nvPr>
        </p:nvSpPr>
        <p:spPr/>
        <p:txBody>
          <a:bodyPr>
            <a:normAutofit fontScale="90000"/>
          </a:bodyPr>
          <a:lstStyle/>
          <a:p>
            <a:r>
              <a:rPr lang="en-US" dirty="0"/>
              <a:t>Considerations when giving legal advice on a client’s technology use and output</a:t>
            </a:r>
          </a:p>
        </p:txBody>
      </p:sp>
      <p:sp>
        <p:nvSpPr>
          <p:cNvPr id="3" name="Text Placeholder 2">
            <a:extLst>
              <a:ext uri="{FF2B5EF4-FFF2-40B4-BE49-F238E27FC236}">
                <a16:creationId xmlns:a16="http://schemas.microsoft.com/office/drawing/2014/main" id="{757074F0-0B43-066D-9AE4-080DC600BC6F}"/>
              </a:ext>
            </a:extLst>
          </p:cNvPr>
          <p:cNvSpPr>
            <a:spLocks noGrp="1"/>
          </p:cNvSpPr>
          <p:nvPr>
            <p:ph type="body" sz="quarter" idx="12"/>
          </p:nvPr>
        </p:nvSpPr>
        <p:spPr/>
        <p:txBody>
          <a:bodyPr>
            <a:normAutofit fontScale="92500" lnSpcReduction="20000"/>
          </a:bodyPr>
          <a:lstStyle/>
          <a:p>
            <a:r>
              <a:rPr lang="en-US" sz="2400" dirty="0"/>
              <a:t>How do I give advice when the answer is unclear?  </a:t>
            </a:r>
          </a:p>
          <a:p>
            <a:r>
              <a:rPr lang="en-US" sz="2400" dirty="0"/>
              <a:t>Can technology “break the law” or be perceived to be doing suc</a:t>
            </a:r>
            <a:r>
              <a:rPr lang="en-US" dirty="0"/>
              <a:t>h?</a:t>
            </a:r>
            <a:endParaRPr lang="en-US" sz="2400" dirty="0"/>
          </a:p>
          <a:p>
            <a:r>
              <a:rPr lang="en-US" sz="2400" dirty="0"/>
              <a:t>How do I give advice when I don’t fully understand the technology?  What is my duty of care?  What is the company’s duty of care?</a:t>
            </a:r>
          </a:p>
          <a:p>
            <a:r>
              <a:rPr lang="en-US" sz="2400" dirty="0"/>
              <a:t>How do I give advice about enforcement risk (both in terms of regulator awareness and regulator interest) if I don’t understand the technology?  </a:t>
            </a:r>
          </a:p>
          <a:p>
            <a:r>
              <a:rPr lang="en-US" sz="2400" dirty="0"/>
              <a:t>If the “law” says you can’t do it, can I advise that its ok?  Is it ever that “clear cut”?</a:t>
            </a:r>
          </a:p>
          <a:p>
            <a:r>
              <a:rPr lang="en-US" dirty="0"/>
              <a:t>How do we apply “old” rules and concepts to this new technology?</a:t>
            </a:r>
          </a:p>
          <a:p>
            <a:r>
              <a:rPr lang="en-US" sz="2400" dirty="0"/>
              <a:t>Following best practices from EU AI Act, Colorado AI Act, and Utah AI Policy Act.</a:t>
            </a:r>
          </a:p>
          <a:p>
            <a:endParaRPr lang="en-US" dirty="0"/>
          </a:p>
        </p:txBody>
      </p:sp>
      <p:sp>
        <p:nvSpPr>
          <p:cNvPr id="4" name="Slide Number Placeholder 3">
            <a:extLst>
              <a:ext uri="{FF2B5EF4-FFF2-40B4-BE49-F238E27FC236}">
                <a16:creationId xmlns:a16="http://schemas.microsoft.com/office/drawing/2014/main" id="{204E21A2-68DD-BC2F-0297-D814F55806FC}"/>
              </a:ext>
            </a:extLst>
          </p:cNvPr>
          <p:cNvSpPr>
            <a:spLocks noGrp="1"/>
          </p:cNvSpPr>
          <p:nvPr>
            <p:ph type="sldNum" sz="quarter" idx="14"/>
          </p:nvPr>
        </p:nvSpPr>
        <p:spPr/>
        <p:txBody>
          <a:bodyPr/>
          <a:lstStyle/>
          <a:p>
            <a:fld id="{77F59FA7-9E35-E641-9260-462B0A5FC689}" type="slidenum">
              <a:rPr lang="en-US" smtClean="0"/>
              <a:pPr/>
              <a:t>14</a:t>
            </a:fld>
            <a:endParaRPr lang="en-US" dirty="0"/>
          </a:p>
        </p:txBody>
      </p:sp>
    </p:spTree>
    <p:extLst>
      <p:ext uri="{BB962C8B-B14F-4D97-AF65-F5344CB8AC3E}">
        <p14:creationId xmlns:p14="http://schemas.microsoft.com/office/powerpoint/2010/main" val="425310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7C71A-A4B1-986C-65ED-A1B3147865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8ED496-25E4-70CB-1F2C-8AA6D48F6633}"/>
              </a:ext>
            </a:extLst>
          </p:cNvPr>
          <p:cNvSpPr>
            <a:spLocks noGrp="1"/>
          </p:cNvSpPr>
          <p:nvPr>
            <p:ph type="title"/>
          </p:nvPr>
        </p:nvSpPr>
        <p:spPr/>
        <p:txBody>
          <a:bodyPr>
            <a:normAutofit/>
          </a:bodyPr>
          <a:lstStyle/>
          <a:p>
            <a:r>
              <a:rPr lang="en-US" dirty="0"/>
              <a:t>Evaluating THE Ethics of Using AI – Short Form</a:t>
            </a:r>
          </a:p>
        </p:txBody>
      </p:sp>
      <p:sp>
        <p:nvSpPr>
          <p:cNvPr id="3" name="Text Placeholder 2">
            <a:extLst>
              <a:ext uri="{FF2B5EF4-FFF2-40B4-BE49-F238E27FC236}">
                <a16:creationId xmlns:a16="http://schemas.microsoft.com/office/drawing/2014/main" id="{C8DACD76-D32F-A8D0-B149-557CD85B0317}"/>
              </a:ext>
            </a:extLst>
          </p:cNvPr>
          <p:cNvSpPr>
            <a:spLocks noGrp="1"/>
          </p:cNvSpPr>
          <p:nvPr>
            <p:ph type="body" sz="quarter" idx="12"/>
          </p:nvPr>
        </p:nvSpPr>
        <p:spPr/>
        <p:txBody>
          <a:bodyPr>
            <a:normAutofit/>
          </a:bodyPr>
          <a:lstStyle/>
          <a:p>
            <a:pPr marL="0" indent="0">
              <a:buNone/>
            </a:pPr>
            <a:r>
              <a:rPr lang="en-US" dirty="0"/>
              <a:t>Risk assessment standards for AI are not yet developed.</a:t>
            </a:r>
          </a:p>
          <a:p>
            <a:pPr marL="0" indent="0">
              <a:buNone/>
            </a:pPr>
            <a:endParaRPr lang="en-US" dirty="0"/>
          </a:p>
          <a:p>
            <a:pPr marL="0" indent="0">
              <a:buNone/>
            </a:pPr>
            <a:r>
              <a:rPr lang="en-US" dirty="0"/>
              <a:t>But short of that, we can still use ethical fail safes. </a:t>
            </a:r>
          </a:p>
          <a:p>
            <a:pPr marL="0" indent="0">
              <a:buNone/>
            </a:pPr>
            <a:endParaRPr lang="en-US" dirty="0"/>
          </a:p>
          <a:p>
            <a:pPr marL="0" indent="0">
              <a:buNone/>
            </a:pPr>
            <a:r>
              <a:rPr lang="en-US" dirty="0"/>
              <a:t>If we can’t analyze risks in some traditional fashion, we can at least make sure we don’t use AI in ways that may cause foreseeable harm.</a:t>
            </a:r>
          </a:p>
          <a:p>
            <a:pPr marL="0" indent="0">
              <a:buNone/>
            </a:pPr>
            <a:endParaRPr lang="en-US" dirty="0"/>
          </a:p>
        </p:txBody>
      </p:sp>
      <p:sp>
        <p:nvSpPr>
          <p:cNvPr id="4" name="Slide Number Placeholder 3">
            <a:extLst>
              <a:ext uri="{FF2B5EF4-FFF2-40B4-BE49-F238E27FC236}">
                <a16:creationId xmlns:a16="http://schemas.microsoft.com/office/drawing/2014/main" id="{09EA3206-FE79-EF72-38C2-0F7C1A94AB17}"/>
              </a:ext>
            </a:extLst>
          </p:cNvPr>
          <p:cNvSpPr>
            <a:spLocks noGrp="1"/>
          </p:cNvSpPr>
          <p:nvPr>
            <p:ph type="sldNum" sz="quarter" idx="14"/>
          </p:nvPr>
        </p:nvSpPr>
        <p:spPr/>
        <p:txBody>
          <a:bodyPr/>
          <a:lstStyle/>
          <a:p>
            <a:fld id="{77F59FA7-9E35-E641-9260-462B0A5FC689}" type="slidenum">
              <a:rPr lang="en-US" smtClean="0"/>
              <a:pPr/>
              <a:t>15</a:t>
            </a:fld>
            <a:endParaRPr lang="en-US" dirty="0"/>
          </a:p>
        </p:txBody>
      </p:sp>
    </p:spTree>
    <p:extLst>
      <p:ext uri="{BB962C8B-B14F-4D97-AF65-F5344CB8AC3E}">
        <p14:creationId xmlns:p14="http://schemas.microsoft.com/office/powerpoint/2010/main" val="2058767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15DAF-819E-2DC3-F2A9-403257E15A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3DCB98-9F92-D358-0286-695CF4DD5119}"/>
              </a:ext>
            </a:extLst>
          </p:cNvPr>
          <p:cNvSpPr>
            <a:spLocks noGrp="1"/>
          </p:cNvSpPr>
          <p:nvPr>
            <p:ph type="title"/>
          </p:nvPr>
        </p:nvSpPr>
        <p:spPr/>
        <p:txBody>
          <a:bodyPr>
            <a:normAutofit/>
          </a:bodyPr>
          <a:lstStyle/>
          <a:p>
            <a:r>
              <a:rPr lang="en-US" dirty="0"/>
              <a:t>Evaluating THE Ethics of Using AI – Short Form</a:t>
            </a:r>
          </a:p>
        </p:txBody>
      </p:sp>
      <p:sp>
        <p:nvSpPr>
          <p:cNvPr id="3" name="Text Placeholder 2">
            <a:extLst>
              <a:ext uri="{FF2B5EF4-FFF2-40B4-BE49-F238E27FC236}">
                <a16:creationId xmlns:a16="http://schemas.microsoft.com/office/drawing/2014/main" id="{B50182C5-5976-AB6E-D352-C1883D46E8AA}"/>
              </a:ext>
            </a:extLst>
          </p:cNvPr>
          <p:cNvSpPr>
            <a:spLocks noGrp="1"/>
          </p:cNvSpPr>
          <p:nvPr>
            <p:ph type="body" sz="quarter" idx="12"/>
          </p:nvPr>
        </p:nvSpPr>
        <p:spPr/>
        <p:txBody>
          <a:bodyPr>
            <a:normAutofit/>
          </a:bodyPr>
          <a:lstStyle/>
          <a:p>
            <a:pPr marL="0" indent="0">
              <a:buNone/>
            </a:pPr>
            <a:r>
              <a:rPr lang="en-US" dirty="0"/>
              <a:t>Let’s start with a proposed set of “laws of robotics” or “laws of AI”</a:t>
            </a:r>
          </a:p>
          <a:p>
            <a:pPr marL="0" indent="0">
              <a:buNone/>
            </a:pPr>
            <a:endParaRPr lang="en-US" dirty="0"/>
          </a:p>
          <a:p>
            <a:r>
              <a:rPr lang="en-US" dirty="0"/>
              <a:t>Isaac Asimov proposed three laws for robotics.</a:t>
            </a:r>
          </a:p>
          <a:p>
            <a:endParaRPr lang="en-US" dirty="0"/>
          </a:p>
          <a:p>
            <a:r>
              <a:rPr lang="en-US" dirty="0"/>
              <a:t>Andra Keay proposed 5 laws for robotics.</a:t>
            </a:r>
          </a:p>
          <a:p>
            <a:endParaRPr lang="en-US" dirty="0"/>
          </a:p>
          <a:p>
            <a:r>
              <a:rPr lang="en-US" dirty="0"/>
              <a:t>Satya Nadella proposed ten laws for AI.</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0B26C17-2A7E-FFC6-F72F-63D130E1BCCB}"/>
              </a:ext>
            </a:extLst>
          </p:cNvPr>
          <p:cNvSpPr>
            <a:spLocks noGrp="1"/>
          </p:cNvSpPr>
          <p:nvPr>
            <p:ph type="sldNum" sz="quarter" idx="14"/>
          </p:nvPr>
        </p:nvSpPr>
        <p:spPr/>
        <p:txBody>
          <a:bodyPr/>
          <a:lstStyle/>
          <a:p>
            <a:fld id="{77F59FA7-9E35-E641-9260-462B0A5FC689}" type="slidenum">
              <a:rPr lang="en-US" smtClean="0"/>
              <a:pPr/>
              <a:t>16</a:t>
            </a:fld>
            <a:endParaRPr lang="en-US" dirty="0"/>
          </a:p>
        </p:txBody>
      </p:sp>
    </p:spTree>
    <p:extLst>
      <p:ext uri="{BB962C8B-B14F-4D97-AF65-F5344CB8AC3E}">
        <p14:creationId xmlns:p14="http://schemas.microsoft.com/office/powerpoint/2010/main" val="2373310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2F2DD-C4C0-60AF-E1AB-A57200EE26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95AF3E-F6BB-F76F-A48F-DB3330D01FE4}"/>
              </a:ext>
            </a:extLst>
          </p:cNvPr>
          <p:cNvSpPr>
            <a:spLocks noGrp="1"/>
          </p:cNvSpPr>
          <p:nvPr>
            <p:ph type="title"/>
          </p:nvPr>
        </p:nvSpPr>
        <p:spPr/>
        <p:txBody>
          <a:bodyPr>
            <a:normAutofit/>
          </a:bodyPr>
          <a:lstStyle/>
          <a:p>
            <a:r>
              <a:rPr lang="en-US" dirty="0"/>
              <a:t>Evaluating THE Ethics of Using AI – Short Form</a:t>
            </a:r>
          </a:p>
        </p:txBody>
      </p:sp>
      <p:sp>
        <p:nvSpPr>
          <p:cNvPr id="3" name="Text Placeholder 2">
            <a:extLst>
              <a:ext uri="{FF2B5EF4-FFF2-40B4-BE49-F238E27FC236}">
                <a16:creationId xmlns:a16="http://schemas.microsoft.com/office/drawing/2014/main" id="{BA51D193-84BB-1C42-17C9-7596268DF086}"/>
              </a:ext>
            </a:extLst>
          </p:cNvPr>
          <p:cNvSpPr>
            <a:spLocks noGrp="1"/>
          </p:cNvSpPr>
          <p:nvPr>
            <p:ph type="body" sz="quarter" idx="12"/>
          </p:nvPr>
        </p:nvSpPr>
        <p:spPr>
          <a:xfrm>
            <a:off x="1064302" y="2008682"/>
            <a:ext cx="9878336" cy="3941123"/>
          </a:xfrm>
        </p:spPr>
        <p:txBody>
          <a:bodyPr>
            <a:normAutofit fontScale="77500" lnSpcReduction="20000"/>
          </a:bodyPr>
          <a:lstStyle/>
          <a:p>
            <a:pPr marL="0" indent="0">
              <a:buNone/>
            </a:pPr>
            <a:r>
              <a:rPr lang="en-US" dirty="0"/>
              <a:t>Combined (example – this is not a known standard)</a:t>
            </a:r>
          </a:p>
          <a:p>
            <a:r>
              <a:rPr lang="en-US" dirty="0"/>
              <a:t>AI must not hurt humans.</a:t>
            </a:r>
          </a:p>
          <a:p>
            <a:r>
              <a:rPr lang="en-US" dirty="0"/>
              <a:t>AI must obey humans.</a:t>
            </a:r>
          </a:p>
          <a:p>
            <a:r>
              <a:rPr lang="en-US" dirty="0"/>
              <a:t>AI must obey laws.</a:t>
            </a:r>
          </a:p>
          <a:p>
            <a:r>
              <a:rPr lang="en-US" dirty="0"/>
              <a:t>AI must make a “good” product (utility).</a:t>
            </a:r>
          </a:p>
          <a:p>
            <a:r>
              <a:rPr lang="en-US" dirty="0"/>
              <a:t>AI must be designed to assist humanity.</a:t>
            </a:r>
          </a:p>
          <a:p>
            <a:r>
              <a:rPr lang="en-US" dirty="0"/>
              <a:t>AI must be transparent.</a:t>
            </a:r>
          </a:p>
          <a:p>
            <a:r>
              <a:rPr lang="en-US" dirty="0"/>
              <a:t>AI must tell the truth.</a:t>
            </a:r>
          </a:p>
          <a:p>
            <a:r>
              <a:rPr lang="en-US" dirty="0"/>
              <a:t>AI must be accurate.</a:t>
            </a:r>
          </a:p>
          <a:p>
            <a:r>
              <a:rPr lang="en-US" dirty="0"/>
              <a:t>AI must not compromise the dignity of people.</a:t>
            </a:r>
          </a:p>
          <a:p>
            <a:r>
              <a:rPr lang="en-US" dirty="0"/>
              <a:t>AI must keep secrets appropriately.</a:t>
            </a:r>
          </a:p>
        </p:txBody>
      </p:sp>
      <p:sp>
        <p:nvSpPr>
          <p:cNvPr id="4" name="Slide Number Placeholder 3">
            <a:extLst>
              <a:ext uri="{FF2B5EF4-FFF2-40B4-BE49-F238E27FC236}">
                <a16:creationId xmlns:a16="http://schemas.microsoft.com/office/drawing/2014/main" id="{AB1B860F-1194-E9BF-D8DC-02AE60D20B6E}"/>
              </a:ext>
            </a:extLst>
          </p:cNvPr>
          <p:cNvSpPr>
            <a:spLocks noGrp="1"/>
          </p:cNvSpPr>
          <p:nvPr>
            <p:ph type="sldNum" sz="quarter" idx="14"/>
          </p:nvPr>
        </p:nvSpPr>
        <p:spPr/>
        <p:txBody>
          <a:bodyPr/>
          <a:lstStyle/>
          <a:p>
            <a:fld id="{77F59FA7-9E35-E641-9260-462B0A5FC689}" type="slidenum">
              <a:rPr lang="en-US" smtClean="0"/>
              <a:pPr/>
              <a:t>17</a:t>
            </a:fld>
            <a:endParaRPr lang="en-US" dirty="0"/>
          </a:p>
        </p:txBody>
      </p:sp>
    </p:spTree>
    <p:extLst>
      <p:ext uri="{BB962C8B-B14F-4D97-AF65-F5344CB8AC3E}">
        <p14:creationId xmlns:p14="http://schemas.microsoft.com/office/powerpoint/2010/main" val="2926816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0C96C-C27E-5966-604D-EFF6EB01A5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A38B4D-AF97-5376-388E-A64B46ABA142}"/>
              </a:ext>
            </a:extLst>
          </p:cNvPr>
          <p:cNvSpPr>
            <a:spLocks noGrp="1"/>
          </p:cNvSpPr>
          <p:nvPr>
            <p:ph type="title"/>
          </p:nvPr>
        </p:nvSpPr>
        <p:spPr/>
        <p:txBody>
          <a:bodyPr>
            <a:normAutofit/>
          </a:bodyPr>
          <a:lstStyle/>
          <a:p>
            <a:r>
              <a:rPr lang="en-US" dirty="0"/>
              <a:t>Evaluating THE Ethics of Using AI – Short Form</a:t>
            </a:r>
          </a:p>
        </p:txBody>
      </p:sp>
      <p:sp>
        <p:nvSpPr>
          <p:cNvPr id="4" name="Slide Number Placeholder 3">
            <a:extLst>
              <a:ext uri="{FF2B5EF4-FFF2-40B4-BE49-F238E27FC236}">
                <a16:creationId xmlns:a16="http://schemas.microsoft.com/office/drawing/2014/main" id="{7F6BB4D6-5FD2-A5DF-8253-A55914BD040B}"/>
              </a:ext>
            </a:extLst>
          </p:cNvPr>
          <p:cNvSpPr>
            <a:spLocks noGrp="1"/>
          </p:cNvSpPr>
          <p:nvPr>
            <p:ph type="sldNum" sz="quarter" idx="14"/>
          </p:nvPr>
        </p:nvSpPr>
        <p:spPr/>
        <p:txBody>
          <a:bodyPr/>
          <a:lstStyle/>
          <a:p>
            <a:fld id="{77F59FA7-9E35-E641-9260-462B0A5FC689}" type="slidenum">
              <a:rPr lang="en-US" smtClean="0"/>
              <a:pPr/>
              <a:t>18</a:t>
            </a:fld>
            <a:endParaRPr lang="en-US" dirty="0"/>
          </a:p>
        </p:txBody>
      </p:sp>
      <p:pic>
        <p:nvPicPr>
          <p:cNvPr id="8" name="Picture 7">
            <a:extLst>
              <a:ext uri="{FF2B5EF4-FFF2-40B4-BE49-F238E27FC236}">
                <a16:creationId xmlns:a16="http://schemas.microsoft.com/office/drawing/2014/main" id="{3D0E9D5D-04CF-18EB-5BF2-92FBF8CD4D29}"/>
              </a:ext>
            </a:extLst>
          </p:cNvPr>
          <p:cNvPicPr>
            <a:picLocks noChangeAspect="1"/>
          </p:cNvPicPr>
          <p:nvPr/>
        </p:nvPicPr>
        <p:blipFill>
          <a:blip r:embed="rId2"/>
          <a:stretch>
            <a:fillRect/>
          </a:stretch>
        </p:blipFill>
        <p:spPr>
          <a:xfrm>
            <a:off x="1050938" y="2618763"/>
            <a:ext cx="10822469" cy="2728264"/>
          </a:xfrm>
          <a:prstGeom prst="rect">
            <a:avLst/>
          </a:prstGeom>
        </p:spPr>
      </p:pic>
    </p:spTree>
    <p:extLst>
      <p:ext uri="{BB962C8B-B14F-4D97-AF65-F5344CB8AC3E}">
        <p14:creationId xmlns:p14="http://schemas.microsoft.com/office/powerpoint/2010/main" val="899413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F68E8-AF0B-B3C8-03F1-66A9794B3483}"/>
              </a:ext>
            </a:extLst>
          </p:cNvPr>
          <p:cNvSpPr>
            <a:spLocks noGrp="1"/>
          </p:cNvSpPr>
          <p:nvPr>
            <p:ph type="body" sz="quarter" idx="15"/>
          </p:nvPr>
        </p:nvSpPr>
        <p:spPr>
          <a:xfrm>
            <a:off x="1" y="1340069"/>
            <a:ext cx="12191999" cy="789432"/>
          </a:xfrm>
        </p:spPr>
        <p:txBody>
          <a:bodyPr>
            <a:noAutofit/>
          </a:bodyPr>
          <a:lstStyle/>
          <a:p>
            <a:pPr algn="ctr"/>
            <a:r>
              <a:rPr lang="en-US" sz="2800" b="1" i="1" dirty="0">
                <a:solidFill>
                  <a:srgbClr val="1F497D"/>
                </a:solidFill>
                <a:latin typeface="+mj-lt"/>
                <a:cs typeface="Calibri" panose="020F0502020204030204" pitchFamily="34" charset="0"/>
              </a:rPr>
              <a:t>Issues Related to Attorney Professional Responsibility and Emerging Technology</a:t>
            </a:r>
            <a:endParaRPr lang="en-US" sz="2800" b="1" i="1" dirty="0">
              <a:solidFill>
                <a:srgbClr val="002060"/>
              </a:solidFill>
              <a:latin typeface="+mj-lt"/>
            </a:endParaRPr>
          </a:p>
        </p:txBody>
      </p:sp>
      <p:sp>
        <p:nvSpPr>
          <p:cNvPr id="9" name="Footer Placeholder 8">
            <a:extLst>
              <a:ext uri="{FF2B5EF4-FFF2-40B4-BE49-F238E27FC236}">
                <a16:creationId xmlns:a16="http://schemas.microsoft.com/office/drawing/2014/main" id="{AAC6EB7A-6338-7290-459A-5EB257B7CE89}"/>
              </a:ext>
            </a:extLst>
          </p:cNvPr>
          <p:cNvSpPr>
            <a:spLocks noGrp="1"/>
          </p:cNvSpPr>
          <p:nvPr>
            <p:ph type="ftr" sz="quarter" idx="22"/>
          </p:nvPr>
        </p:nvSpPr>
        <p:spPr/>
        <p:txBody>
          <a:bodyPr/>
          <a:lstStyle/>
          <a:p>
            <a:r>
              <a:rPr lang="en-US" dirty="0"/>
              <a:t>      </a:t>
            </a:r>
          </a:p>
        </p:txBody>
      </p:sp>
      <p:sp>
        <p:nvSpPr>
          <p:cNvPr id="10" name="Slide Number Placeholder 9">
            <a:extLst>
              <a:ext uri="{FF2B5EF4-FFF2-40B4-BE49-F238E27FC236}">
                <a16:creationId xmlns:a16="http://schemas.microsoft.com/office/drawing/2014/main" id="{37463AFC-F395-854C-3F66-D45F892C6AD0}"/>
              </a:ext>
            </a:extLst>
          </p:cNvPr>
          <p:cNvSpPr>
            <a:spLocks noGrp="1"/>
          </p:cNvSpPr>
          <p:nvPr>
            <p:ph type="sldNum" sz="quarter" idx="23"/>
          </p:nvPr>
        </p:nvSpPr>
        <p:spPr/>
        <p:txBody>
          <a:bodyPr/>
          <a:lstStyle/>
          <a:p>
            <a:fld id="{383B7B7A-CDDA-7C44-B1B0-1F1E45567B3B}" type="slidenum">
              <a:rPr lang="en-US" smtClean="0"/>
              <a:pPr/>
              <a:t>2</a:t>
            </a:fld>
            <a:endParaRPr lang="en-US" dirty="0"/>
          </a:p>
        </p:txBody>
      </p:sp>
      <p:sp>
        <p:nvSpPr>
          <p:cNvPr id="14" name="TextBox 13">
            <a:extLst>
              <a:ext uri="{FF2B5EF4-FFF2-40B4-BE49-F238E27FC236}">
                <a16:creationId xmlns:a16="http://schemas.microsoft.com/office/drawing/2014/main" id="{A6517939-38EA-09F3-A76D-EB55E60F864D}"/>
              </a:ext>
            </a:extLst>
          </p:cNvPr>
          <p:cNvSpPr txBox="1"/>
          <p:nvPr/>
        </p:nvSpPr>
        <p:spPr>
          <a:xfrm>
            <a:off x="-122686" y="2141202"/>
            <a:ext cx="12192000" cy="4185761"/>
          </a:xfrm>
          <a:prstGeom prst="rect">
            <a:avLst/>
          </a:prstGeom>
          <a:noFill/>
        </p:spPr>
        <p:txBody>
          <a:bodyPr wrap="square" lIns="91440" tIns="45720" rIns="91440" bIns="45720" rtlCol="0" anchor="t">
            <a:spAutoFit/>
          </a:bodyPr>
          <a:lstStyle/>
          <a:p>
            <a:pPr algn="ctr"/>
            <a:r>
              <a:rPr lang="en-US" sz="2800" dirty="0">
                <a:solidFill>
                  <a:srgbClr val="002060"/>
                </a:solidFill>
              </a:rPr>
              <a:t>Kirk Herath, Moderator/Panelist</a:t>
            </a:r>
          </a:p>
          <a:p>
            <a:pPr algn="ctr"/>
            <a:r>
              <a:rPr lang="en-US" dirty="0">
                <a:solidFill>
                  <a:srgbClr val="002060"/>
                </a:solidFill>
              </a:rPr>
              <a:t>Cybersecurity Strategic Advisor to Governor DeWine</a:t>
            </a:r>
            <a:endParaRPr lang="en-US" dirty="0">
              <a:solidFill>
                <a:srgbClr val="002060"/>
              </a:solidFill>
              <a:ea typeface="Source Sans Pro"/>
            </a:endParaRPr>
          </a:p>
          <a:p>
            <a:pPr algn="ctr"/>
            <a:r>
              <a:rPr lang="en-US" sz="1600" dirty="0">
                <a:solidFill>
                  <a:srgbClr val="002060"/>
                </a:solidFill>
                <a:ea typeface="Source Sans Pro"/>
              </a:rPr>
              <a:t>And </a:t>
            </a:r>
          </a:p>
          <a:p>
            <a:pPr algn="ctr"/>
            <a:r>
              <a:rPr lang="en-US" sz="2800" dirty="0">
                <a:solidFill>
                  <a:srgbClr val="002060"/>
                </a:solidFill>
                <a:ea typeface="Source Sans Pro"/>
              </a:rPr>
              <a:t>  Brian Mannion, Panelist</a:t>
            </a:r>
          </a:p>
          <a:p>
            <a:pPr algn="ctr"/>
            <a:r>
              <a:rPr lang="en-US" dirty="0">
                <a:solidFill>
                  <a:srgbClr val="002060"/>
                </a:solidFill>
                <a:ea typeface="Source Sans Pro"/>
              </a:rPr>
              <a:t>Director, Data Privacy, Northwest Bank</a:t>
            </a:r>
          </a:p>
          <a:p>
            <a:pPr algn="ctr"/>
            <a:r>
              <a:rPr lang="en-US" dirty="0">
                <a:solidFill>
                  <a:srgbClr val="002060"/>
                </a:solidFill>
                <a:ea typeface="Source Sans Pro"/>
              </a:rPr>
              <a:t>And</a:t>
            </a:r>
            <a:r>
              <a:rPr lang="en-US" sz="2800" dirty="0">
                <a:solidFill>
                  <a:srgbClr val="002060"/>
                </a:solidFill>
                <a:ea typeface="Source Sans Pro"/>
              </a:rPr>
              <a:t> </a:t>
            </a:r>
          </a:p>
          <a:p>
            <a:pPr algn="ctr"/>
            <a:r>
              <a:rPr lang="en-US" sz="2800" dirty="0">
                <a:solidFill>
                  <a:srgbClr val="002060"/>
                </a:solidFill>
                <a:ea typeface="Source Sans Pro"/>
              </a:rPr>
              <a:t>Chris Cronin, Panelist </a:t>
            </a:r>
          </a:p>
          <a:p>
            <a:pPr algn="ctr"/>
            <a:r>
              <a:rPr lang="en-US" dirty="0">
                <a:solidFill>
                  <a:srgbClr val="002060"/>
                </a:solidFill>
                <a:ea typeface="Source Sans Pro"/>
              </a:rPr>
              <a:t>Principle Consultant/Partner,  Halock Security Labs</a:t>
            </a:r>
          </a:p>
          <a:p>
            <a:pPr algn="ctr"/>
            <a:endParaRPr lang="en-US" sz="2800" dirty="0">
              <a:solidFill>
                <a:srgbClr val="002060"/>
              </a:solidFill>
              <a:ea typeface="Source Sans Pro"/>
            </a:endParaRPr>
          </a:p>
          <a:p>
            <a:pPr marL="0" marR="0"/>
            <a:r>
              <a:rPr lang="en-US" sz="1800" dirty="0">
                <a:solidFill>
                  <a:srgbClr val="002060"/>
                </a:solidFill>
                <a:effectLst/>
                <a:latin typeface="Arial" panose="020B0604020202020204" pitchFamily="34" charset="0"/>
                <a:ea typeface="Aptos" panose="020B0004020202020204" pitchFamily="34" charset="0"/>
                <a:cs typeface="Aptos" panose="020B0004020202020204" pitchFamily="34" charset="0"/>
              </a:rPr>
              <a:t>			</a:t>
            </a:r>
            <a:endParaRPr lang="en-US" sz="2800" dirty="0">
              <a:solidFill>
                <a:srgbClr val="002060"/>
              </a:solidFill>
              <a:ea typeface="Source Sans Pro"/>
            </a:endParaRPr>
          </a:p>
          <a:p>
            <a:pPr algn="ctr"/>
            <a:r>
              <a:rPr lang="en-US" sz="2800" dirty="0">
                <a:solidFill>
                  <a:srgbClr val="002060"/>
                </a:solidFill>
              </a:rPr>
              <a:t>April 11, 2025</a:t>
            </a:r>
          </a:p>
        </p:txBody>
      </p:sp>
      <p:sp>
        <p:nvSpPr>
          <p:cNvPr id="18" name="TextBox 17">
            <a:extLst>
              <a:ext uri="{FF2B5EF4-FFF2-40B4-BE49-F238E27FC236}">
                <a16:creationId xmlns:a16="http://schemas.microsoft.com/office/drawing/2014/main" id="{1A9BF9CF-B3CD-B83F-9ACE-66E853B3E89E}"/>
              </a:ext>
            </a:extLst>
          </p:cNvPr>
          <p:cNvSpPr txBox="1"/>
          <p:nvPr/>
        </p:nvSpPr>
        <p:spPr>
          <a:xfrm>
            <a:off x="1158766" y="530454"/>
            <a:ext cx="10176641" cy="707886"/>
          </a:xfrm>
          <a:prstGeom prst="rect">
            <a:avLst/>
          </a:prstGeom>
          <a:noFill/>
        </p:spPr>
        <p:txBody>
          <a:bodyPr wrap="square" rtlCol="0">
            <a:spAutoFit/>
          </a:bodyPr>
          <a:lstStyle/>
          <a:p>
            <a:r>
              <a:rPr lang="en-US" sz="4000" b="1" dirty="0">
                <a:solidFill>
                  <a:srgbClr val="0E3F75"/>
                </a:solidFill>
              </a:rPr>
              <a:t>CSU Cybersecurity and Privacy Conference</a:t>
            </a:r>
          </a:p>
        </p:txBody>
      </p:sp>
    </p:spTree>
    <p:extLst>
      <p:ext uri="{BB962C8B-B14F-4D97-AF65-F5344CB8AC3E}">
        <p14:creationId xmlns:p14="http://schemas.microsoft.com/office/powerpoint/2010/main" val="1726490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4E1F3-2C62-4E46-BEEB-847BD677326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85289D7-3D2F-7A13-5062-1E909E6C8E25}"/>
              </a:ext>
            </a:extLst>
          </p:cNvPr>
          <p:cNvSpPr>
            <a:spLocks noGrp="1"/>
          </p:cNvSpPr>
          <p:nvPr>
            <p:ph type="body" sz="quarter" idx="15"/>
          </p:nvPr>
        </p:nvSpPr>
        <p:spPr>
          <a:xfrm>
            <a:off x="323192" y="1326853"/>
            <a:ext cx="11868807" cy="5467139"/>
          </a:xfrm>
        </p:spPr>
        <p:txBody>
          <a:bodyPr>
            <a:noAutofit/>
          </a:bodyPr>
          <a:lstStyle/>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Technology continues to develop and change rapidly, and the law has trouble keeping up with technological changes.</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Attorneys do their best trying to keep up with evolving technology – both in how to “use” a specific technology and how to ”analyze” relevant risks of a specific technology for a client under new and existing laws, regulations, information statements, standards and court cases.  		</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Today, we will be discussing how the Ohio Code of Professional Responsibility impacts not only how Attorneys should “perform” their work using AI and Large Language Models (LLMs), but in how it can affect their specific “work product or analyses” performed in relation to client use of AI and LLMs.</a:t>
            </a:r>
          </a:p>
        </p:txBody>
      </p:sp>
      <p:sp>
        <p:nvSpPr>
          <p:cNvPr id="9" name="Footer Placeholder 8">
            <a:extLst>
              <a:ext uri="{FF2B5EF4-FFF2-40B4-BE49-F238E27FC236}">
                <a16:creationId xmlns:a16="http://schemas.microsoft.com/office/drawing/2014/main" id="{1918F25A-84CD-075F-4B63-F01C4A7DB0EA}"/>
              </a:ext>
            </a:extLst>
          </p:cNvPr>
          <p:cNvSpPr>
            <a:spLocks noGrp="1"/>
          </p:cNvSpPr>
          <p:nvPr>
            <p:ph type="ftr" sz="quarter" idx="22"/>
          </p:nvPr>
        </p:nvSpPr>
        <p:spPr/>
        <p:txBody>
          <a:bodyPr/>
          <a:lstStyle/>
          <a:p>
            <a:r>
              <a:rPr lang="en-US" dirty="0"/>
              <a:t>      </a:t>
            </a:r>
          </a:p>
        </p:txBody>
      </p:sp>
      <p:sp>
        <p:nvSpPr>
          <p:cNvPr id="10" name="Slide Number Placeholder 9">
            <a:extLst>
              <a:ext uri="{FF2B5EF4-FFF2-40B4-BE49-F238E27FC236}">
                <a16:creationId xmlns:a16="http://schemas.microsoft.com/office/drawing/2014/main" id="{B79DCFA3-8BB6-7DD8-1BE7-50C2272832BB}"/>
              </a:ext>
            </a:extLst>
          </p:cNvPr>
          <p:cNvSpPr>
            <a:spLocks noGrp="1"/>
          </p:cNvSpPr>
          <p:nvPr>
            <p:ph type="sldNum" sz="quarter" idx="23"/>
          </p:nvPr>
        </p:nvSpPr>
        <p:spPr/>
        <p:txBody>
          <a:bodyPr/>
          <a:lstStyle/>
          <a:p>
            <a:fld id="{383B7B7A-CDDA-7C44-B1B0-1F1E45567B3B}" type="slidenum">
              <a:rPr lang="en-US" smtClean="0"/>
              <a:pPr/>
              <a:t>3</a:t>
            </a:fld>
            <a:endParaRPr lang="en-US" dirty="0"/>
          </a:p>
        </p:txBody>
      </p:sp>
      <p:sp>
        <p:nvSpPr>
          <p:cNvPr id="3" name="Text Placeholder 1">
            <a:extLst>
              <a:ext uri="{FF2B5EF4-FFF2-40B4-BE49-F238E27FC236}">
                <a16:creationId xmlns:a16="http://schemas.microsoft.com/office/drawing/2014/main" id="{44A97C6F-78A1-5730-76EA-D3B3D419D127}"/>
              </a:ext>
            </a:extLst>
          </p:cNvPr>
          <p:cNvSpPr txBox="1">
            <a:spLocks/>
          </p:cNvSpPr>
          <p:nvPr/>
        </p:nvSpPr>
        <p:spPr>
          <a:xfrm flipV="1">
            <a:off x="5664182" y="1197864"/>
            <a:ext cx="6034500" cy="110641"/>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None/>
              <a:defRPr sz="2400" kern="1200" baseline="0">
                <a:solidFill>
                  <a:schemeClr val="tx1"/>
                </a:solidFill>
                <a:latin typeface="Source Sans Pro" panose="020B0503030403020204" pitchFamily="34" charset="0"/>
                <a:ea typeface="Open Sans" panose="020B0606030504020204" pitchFamily="34"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indent="0">
              <a:buNone/>
            </a:pPr>
            <a:endParaRPr lang="en-US" sz="2400" dirty="0"/>
          </a:p>
          <a:p>
            <a:pPr marL="1691640" lvl="2" indent="-457200"/>
            <a:endParaRPr lang="en-US" sz="2400" i="1" dirty="0"/>
          </a:p>
        </p:txBody>
      </p:sp>
      <p:sp>
        <p:nvSpPr>
          <p:cNvPr id="4" name="Title 3">
            <a:extLst>
              <a:ext uri="{FF2B5EF4-FFF2-40B4-BE49-F238E27FC236}">
                <a16:creationId xmlns:a16="http://schemas.microsoft.com/office/drawing/2014/main" id="{9C0E9230-ACCF-C6CA-AFC1-EFB0F8B3F5DF}"/>
              </a:ext>
            </a:extLst>
          </p:cNvPr>
          <p:cNvSpPr>
            <a:spLocks noGrp="1"/>
          </p:cNvSpPr>
          <p:nvPr>
            <p:ph type="title"/>
          </p:nvPr>
        </p:nvSpPr>
        <p:spPr>
          <a:xfrm>
            <a:off x="381000" y="591208"/>
            <a:ext cx="11430000" cy="698950"/>
          </a:xfrm>
        </p:spPr>
        <p:txBody>
          <a:bodyPr anchor="t">
            <a:normAutofit/>
          </a:bodyPr>
          <a:lstStyle/>
          <a:p>
            <a:r>
              <a:rPr lang="en-US" dirty="0"/>
              <a:t>				Session Overview</a:t>
            </a:r>
          </a:p>
        </p:txBody>
      </p:sp>
    </p:spTree>
    <p:extLst>
      <p:ext uri="{BB962C8B-B14F-4D97-AF65-F5344CB8AC3E}">
        <p14:creationId xmlns:p14="http://schemas.microsoft.com/office/powerpoint/2010/main" val="3425591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1247BBC-39FD-4A68-A740-65BD7DC43D41}"/>
              </a:ext>
            </a:extLst>
          </p:cNvPr>
          <p:cNvSpPr>
            <a:spLocks noGrp="1"/>
          </p:cNvSpPr>
          <p:nvPr>
            <p:ph type="title"/>
          </p:nvPr>
        </p:nvSpPr>
        <p:spPr/>
        <p:txBody>
          <a:bodyPr anchor="t">
            <a:normAutofit fontScale="90000"/>
          </a:bodyPr>
          <a:lstStyle/>
          <a:p>
            <a:r>
              <a:rPr lang="en-US" dirty="0"/>
              <a:t>Attorney Professional responsibility at a high level</a:t>
            </a:r>
          </a:p>
        </p:txBody>
      </p:sp>
      <p:sp>
        <p:nvSpPr>
          <p:cNvPr id="18" name="Text Placeholder 3">
            <a:extLst>
              <a:ext uri="{FF2B5EF4-FFF2-40B4-BE49-F238E27FC236}">
                <a16:creationId xmlns:a16="http://schemas.microsoft.com/office/drawing/2014/main" id="{1CFA2AE7-510F-476B-5760-96E134686A50}"/>
              </a:ext>
            </a:extLst>
          </p:cNvPr>
          <p:cNvSpPr>
            <a:spLocks noGrp="1"/>
          </p:cNvSpPr>
          <p:nvPr>
            <p:ph type="body" sz="quarter" idx="12"/>
          </p:nvPr>
        </p:nvSpPr>
        <p:spPr>
          <a:xfrm>
            <a:off x="930295" y="1299234"/>
            <a:ext cx="9878336" cy="4549772"/>
          </a:xfrm>
        </p:spPr>
        <p:txBody>
          <a:bodyPr>
            <a:normAutofit fontScale="85000" lnSpcReduction="10000"/>
          </a:bodyPr>
          <a:lstStyle/>
          <a:p>
            <a:pPr marL="0" indent="0">
              <a:buNone/>
            </a:pPr>
            <a:r>
              <a:rPr lang="en-US" dirty="0">
                <a:effectLst/>
                <a:latin typeface="Calibri" panose="020F0502020204030204" pitchFamily="34" charset="0"/>
                <a:ea typeface="Times New Roman" panose="02020603050405020304" pitchFamily="18" charset="0"/>
                <a:cs typeface="Calibri" panose="020F0502020204030204" pitchFamily="34" charset="0"/>
              </a:rPr>
              <a:t>When using any new technology in the performance of legal analysis and work product, a lawyer must:</a:t>
            </a:r>
          </a:p>
          <a:p>
            <a:pPr marL="0" indent="0">
              <a:buNone/>
            </a:pPr>
            <a:br>
              <a:rPr lang="en-US" dirty="0">
                <a:effectLst/>
                <a:latin typeface="Calibri" panose="020F0502020204030204" pitchFamily="34" charset="0"/>
                <a:ea typeface="Times New Roman" panose="02020603050405020304" pitchFamily="18" charset="0"/>
                <a:cs typeface="Calibri" panose="020F0502020204030204" pitchFamily="34" charset="0"/>
              </a:rPr>
            </a:br>
            <a:r>
              <a:rPr lang="en-US" dirty="0">
                <a:effectLst/>
                <a:latin typeface="Calibri" panose="020F0502020204030204" pitchFamily="34" charset="0"/>
                <a:ea typeface="Times New Roman" panose="02020603050405020304" pitchFamily="18" charset="0"/>
                <a:cs typeface="Calibri" panose="020F0502020204030204" pitchFamily="34" charset="0"/>
              </a:rPr>
              <a:t>• Understand the technology at a general working level and seek advice.</a:t>
            </a:r>
            <a:br>
              <a:rPr lang="en-US" dirty="0">
                <a:effectLst/>
                <a:latin typeface="Calibri" panose="020F0502020204030204" pitchFamily="34" charset="0"/>
                <a:ea typeface="Times New Roman" panose="02020603050405020304" pitchFamily="18" charset="0"/>
                <a:cs typeface="Calibri" panose="020F0502020204030204" pitchFamily="34" charset="0"/>
              </a:rPr>
            </a:br>
            <a:r>
              <a:rPr lang="en-US" dirty="0">
                <a:effectLst/>
                <a:latin typeface="Calibri" panose="020F0502020204030204" pitchFamily="34" charset="0"/>
                <a:ea typeface="Times New Roman" panose="02020603050405020304" pitchFamily="18" charset="0"/>
                <a:cs typeface="Calibri" panose="020F0502020204030204" pitchFamily="34" charset="0"/>
              </a:rPr>
              <a:t>• Evaluate risks and benefits of the technology for you and your client.</a:t>
            </a:r>
            <a:br>
              <a:rPr lang="en-US" dirty="0">
                <a:effectLst/>
                <a:latin typeface="Calibri" panose="020F0502020204030204" pitchFamily="34" charset="0"/>
                <a:ea typeface="Times New Roman" panose="02020603050405020304" pitchFamily="18" charset="0"/>
                <a:cs typeface="Calibri" panose="020F0502020204030204" pitchFamily="34" charset="0"/>
              </a:rPr>
            </a:br>
            <a:r>
              <a:rPr lang="en-US" dirty="0">
                <a:effectLst/>
                <a:latin typeface="Calibri" panose="020F0502020204030204" pitchFamily="34" charset="0"/>
                <a:ea typeface="Times New Roman" panose="02020603050405020304" pitchFamily="18" charset="0"/>
                <a:cs typeface="Calibri" panose="020F0502020204030204" pitchFamily="34" charset="0"/>
              </a:rPr>
              <a:t>• Protect client information while using the technology.</a:t>
            </a:r>
            <a:br>
              <a:rPr lang="en-US" dirty="0">
                <a:effectLst/>
                <a:latin typeface="Calibri" panose="020F0502020204030204" pitchFamily="34" charset="0"/>
                <a:ea typeface="Times New Roman" panose="02020603050405020304" pitchFamily="18" charset="0"/>
                <a:cs typeface="Calibri" panose="020F0502020204030204" pitchFamily="34" charset="0"/>
              </a:rPr>
            </a:br>
            <a:r>
              <a:rPr lang="en-US" dirty="0">
                <a:effectLst/>
                <a:latin typeface="Calibri" panose="020F0502020204030204" pitchFamily="34" charset="0"/>
                <a:ea typeface="Times New Roman" panose="02020603050405020304" pitchFamily="18" charset="0"/>
                <a:cs typeface="Calibri" panose="020F0502020204030204" pitchFamily="34" charset="0"/>
              </a:rPr>
              <a:t>• Verify the accuracy of relevant output of the technology.</a:t>
            </a:r>
            <a:br>
              <a:rPr lang="en-US" dirty="0">
                <a:effectLst/>
                <a:latin typeface="Calibri" panose="020F0502020204030204" pitchFamily="34" charset="0"/>
                <a:ea typeface="Times New Roman" panose="02020603050405020304" pitchFamily="18" charset="0"/>
                <a:cs typeface="Calibri" panose="020F0502020204030204" pitchFamily="34" charset="0"/>
              </a:rPr>
            </a:br>
            <a:r>
              <a:rPr lang="en-US" dirty="0">
                <a:effectLst/>
                <a:latin typeface="Calibri" panose="020F0502020204030204" pitchFamily="34" charset="0"/>
                <a:ea typeface="Times New Roman" panose="02020603050405020304" pitchFamily="18" charset="0"/>
                <a:cs typeface="Calibri" panose="020F0502020204030204" pitchFamily="34" charset="0"/>
              </a:rPr>
              <a:t>• Responsibly supervise the use of the technology.</a:t>
            </a:r>
            <a:br>
              <a:rPr lang="en-US" dirty="0">
                <a:effectLst/>
                <a:latin typeface="Calibri" panose="020F0502020204030204" pitchFamily="34" charset="0"/>
                <a:ea typeface="Times New Roman" panose="02020603050405020304" pitchFamily="18" charset="0"/>
                <a:cs typeface="Calibri" panose="020F0502020204030204" pitchFamily="34" charset="0"/>
              </a:rPr>
            </a:br>
            <a:endParaRPr lang="en-US"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We will apply this basic framework against the dramatic rise and use of AI and LLMs in business and legal environments.  For each relevant rule, we will discuss any commentary on point and provide real world examples within our own practice and experiences.  </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dirty="0"/>
          </a:p>
        </p:txBody>
      </p:sp>
      <p:sp>
        <p:nvSpPr>
          <p:cNvPr id="10" name="Slide Number Placeholder 9">
            <a:extLst>
              <a:ext uri="{FF2B5EF4-FFF2-40B4-BE49-F238E27FC236}">
                <a16:creationId xmlns:a16="http://schemas.microsoft.com/office/drawing/2014/main" id="{778AFA9C-B2D9-B976-F561-1BDF1D1F72C1}"/>
              </a:ext>
            </a:extLst>
          </p:cNvPr>
          <p:cNvSpPr>
            <a:spLocks noGrp="1"/>
          </p:cNvSpPr>
          <p:nvPr>
            <p:ph type="sldNum" sz="quarter" idx="14"/>
          </p:nvPr>
        </p:nvSpPr>
        <p:spPr/>
        <p:txBody>
          <a:bodyPr anchor="ctr">
            <a:normAutofit/>
          </a:bodyPr>
          <a:lstStyle/>
          <a:p>
            <a:pPr>
              <a:spcAft>
                <a:spcPts val="600"/>
              </a:spcAft>
            </a:pPr>
            <a:fld id="{383B7B7A-CDDA-7C44-B1B0-1F1E45567B3B}" type="slidenum">
              <a:rPr lang="en-US" smtClean="0"/>
              <a:pPr>
                <a:spcAft>
                  <a:spcPts val="600"/>
                </a:spcAft>
              </a:pPr>
              <a:t>4</a:t>
            </a:fld>
            <a:endParaRPr lang="en-US" dirty="0"/>
          </a:p>
        </p:txBody>
      </p:sp>
      <p:sp>
        <p:nvSpPr>
          <p:cNvPr id="9" name="Footer Placeholder 8">
            <a:extLst>
              <a:ext uri="{FF2B5EF4-FFF2-40B4-BE49-F238E27FC236}">
                <a16:creationId xmlns:a16="http://schemas.microsoft.com/office/drawing/2014/main" id="{F41EFB41-E246-7F86-384E-3CB886DE0A68}"/>
              </a:ext>
            </a:extLst>
          </p:cNvPr>
          <p:cNvSpPr>
            <a:spLocks noGrp="1"/>
          </p:cNvSpPr>
          <p:nvPr>
            <p:ph type="ftr" sz="quarter" idx="4294967295"/>
          </p:nvPr>
        </p:nvSpPr>
        <p:spPr>
          <a:xfrm>
            <a:off x="0" y="6356350"/>
            <a:ext cx="7934325" cy="365125"/>
          </a:xfrm>
          <a:prstGeom prst="rect">
            <a:avLst/>
          </a:prstGeom>
        </p:spPr>
        <p:txBody>
          <a:bodyPr/>
          <a:lstStyle/>
          <a:p>
            <a:pPr>
              <a:spcAft>
                <a:spcPts val="600"/>
              </a:spcAft>
            </a:pPr>
            <a:r>
              <a:rPr lang="en-US" dirty="0"/>
              <a:t>      </a:t>
            </a:r>
          </a:p>
        </p:txBody>
      </p:sp>
      <p:graphicFrame>
        <p:nvGraphicFramePr>
          <p:cNvPr id="14" name="Text Placeholder 11">
            <a:extLst>
              <a:ext uri="{FF2B5EF4-FFF2-40B4-BE49-F238E27FC236}">
                <a16:creationId xmlns:a16="http://schemas.microsoft.com/office/drawing/2014/main" id="{16AF9E37-F74D-2D67-57A8-C02CF1661A53}"/>
              </a:ext>
            </a:extLst>
          </p:cNvPr>
          <p:cNvGraphicFramePr/>
          <p:nvPr>
            <p:extLst>
              <p:ext uri="{D42A27DB-BD31-4B8C-83A1-F6EECF244321}">
                <p14:modId xmlns:p14="http://schemas.microsoft.com/office/powerpoint/2010/main" val="3780256159"/>
              </p:ext>
            </p:extLst>
          </p:nvPr>
        </p:nvGraphicFramePr>
        <p:xfrm flipV="1">
          <a:off x="5183187" y="1765738"/>
          <a:ext cx="6601511" cy="212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3312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633EB-FA20-B431-55A7-F0767FD69EDB}"/>
              </a:ext>
            </a:extLst>
          </p:cNvPr>
          <p:cNvSpPr>
            <a:spLocks noGrp="1"/>
          </p:cNvSpPr>
          <p:nvPr>
            <p:ph type="title"/>
          </p:nvPr>
        </p:nvSpPr>
        <p:spPr/>
        <p:txBody>
          <a:bodyPr>
            <a:normAutofit fontScale="90000"/>
          </a:bodyPr>
          <a:lstStyle/>
          <a:p>
            <a:r>
              <a:rPr lang="en-US" dirty="0"/>
              <a:t>Relevant Ohio rules of professional conduct  pertaining to the attorney use of AI/LLMs </a:t>
            </a:r>
            <a:br>
              <a:rPr lang="en-US" dirty="0"/>
            </a:br>
            <a:endParaRPr lang="en-US" dirty="0"/>
          </a:p>
        </p:txBody>
      </p:sp>
      <p:sp>
        <p:nvSpPr>
          <p:cNvPr id="3" name="Text Placeholder 2">
            <a:extLst>
              <a:ext uri="{FF2B5EF4-FFF2-40B4-BE49-F238E27FC236}">
                <a16:creationId xmlns:a16="http://schemas.microsoft.com/office/drawing/2014/main" id="{FA327CA2-BD37-AE66-03EB-1F79B54BB564}"/>
              </a:ext>
            </a:extLst>
          </p:cNvPr>
          <p:cNvSpPr>
            <a:spLocks noGrp="1"/>
          </p:cNvSpPr>
          <p:nvPr>
            <p:ph type="body" sz="quarter" idx="12"/>
          </p:nvPr>
        </p:nvSpPr>
        <p:spPr/>
        <p:txBody>
          <a:bodyPr>
            <a:normAutofit fontScale="92500" lnSpcReduction="10000"/>
          </a:bodyPr>
          <a:lstStyle/>
          <a:p>
            <a:pPr marL="0" marR="0">
              <a:spcAft>
                <a:spcPts val="900"/>
              </a:spcAft>
              <a:buNone/>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Ohio Rules of Professional Conduct (ORPC) contain several sections relevant to data issues, including confidentiality, handling of client information, and data security. Here are the most relevant sections:</a:t>
            </a:r>
          </a:p>
          <a:p>
            <a:pPr marL="57150" indent="-285750">
              <a:spcAft>
                <a:spcPts val="9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 – Competence</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57150" indent="-285750">
              <a:spcAft>
                <a:spcPts val="9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1.15 – Safekeeping Property</a:t>
            </a:r>
          </a:p>
          <a:p>
            <a:pPr marL="57150" indent="-285750">
              <a:spcAft>
                <a:spcPts val="9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 – Confidentiality of Information</a:t>
            </a:r>
          </a:p>
          <a:p>
            <a:pPr marL="57150" indent="-285750">
              <a:spcAft>
                <a:spcPts val="9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3.3 and 4.1 – Candor to the tribunal and truthfulness in statements to others</a:t>
            </a:r>
          </a:p>
          <a:p>
            <a:pPr marL="57150" indent="-285750">
              <a:spcAft>
                <a:spcPts val="9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5.3 and 5.3 – Supervision of Subordinate Lawyer, Nonlawyer, Consultants &amp; Vendors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57150" indent="-285750">
              <a:spcAft>
                <a:spcPts val="9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5.5 – Unauthorized Practice of Law; Multijurisdictional Practice</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57150" indent="-285750">
              <a:spcAft>
                <a:spcPts val="9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7.1 – Communications Concerning a Lawyer’s Services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AE902A4B-8869-6ED8-61BC-EC32F43B26B0}"/>
              </a:ext>
            </a:extLst>
          </p:cNvPr>
          <p:cNvSpPr>
            <a:spLocks noGrp="1"/>
          </p:cNvSpPr>
          <p:nvPr>
            <p:ph type="sldNum" sz="quarter" idx="14"/>
          </p:nvPr>
        </p:nvSpPr>
        <p:spPr/>
        <p:txBody>
          <a:bodyPr/>
          <a:lstStyle/>
          <a:p>
            <a:fld id="{77F59FA7-9E35-E641-9260-462B0A5FC689}" type="slidenum">
              <a:rPr lang="en-US" smtClean="0"/>
              <a:pPr/>
              <a:t>5</a:t>
            </a:fld>
            <a:endParaRPr lang="en-US" dirty="0"/>
          </a:p>
        </p:txBody>
      </p:sp>
    </p:spTree>
    <p:extLst>
      <p:ext uri="{BB962C8B-B14F-4D97-AF65-F5344CB8AC3E}">
        <p14:creationId xmlns:p14="http://schemas.microsoft.com/office/powerpoint/2010/main" val="3269522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2B549-91D4-FB11-EA32-BE13A1E32108}"/>
              </a:ext>
            </a:extLst>
          </p:cNvPr>
          <p:cNvSpPr>
            <a:spLocks noGrp="1"/>
          </p:cNvSpPr>
          <p:nvPr>
            <p:ph type="title"/>
          </p:nvPr>
        </p:nvSpPr>
        <p:spPr/>
        <p:txBody>
          <a:bodyPr/>
          <a:lstStyle/>
          <a:p>
            <a:r>
              <a:rPr lang="en-US" dirty="0"/>
              <a:t>Competence </a:t>
            </a:r>
          </a:p>
        </p:txBody>
      </p:sp>
      <p:sp>
        <p:nvSpPr>
          <p:cNvPr id="3" name="Text Placeholder 2">
            <a:extLst>
              <a:ext uri="{FF2B5EF4-FFF2-40B4-BE49-F238E27FC236}">
                <a16:creationId xmlns:a16="http://schemas.microsoft.com/office/drawing/2014/main" id="{D56320F1-1E1C-46D4-ACF5-64D95CDE8B24}"/>
              </a:ext>
            </a:extLst>
          </p:cNvPr>
          <p:cNvSpPr>
            <a:spLocks noGrp="1"/>
          </p:cNvSpPr>
          <p:nvPr>
            <p:ph type="body" sz="quarter" idx="12"/>
          </p:nvPr>
        </p:nvSpPr>
        <p:spPr>
          <a:xfrm>
            <a:off x="1064302" y="1292772"/>
            <a:ext cx="9878336" cy="5428703"/>
          </a:xfrm>
        </p:spPr>
        <p:txBody>
          <a:bodyPr>
            <a:normAutofit fontScale="92500" lnSpcReduction="20000"/>
          </a:bodyPr>
          <a:lstStyle/>
          <a:p>
            <a:pPr marL="0" marR="0">
              <a:spcAft>
                <a:spcPts val="900"/>
              </a:spcAft>
              <a:buNone/>
            </a:pPr>
            <a:r>
              <a:rPr lang="en-US" sz="2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 – Competence</a:t>
            </a:r>
            <a:endParaRPr lang="en-US" sz="2100" b="1" dirty="0">
              <a:effectLst/>
              <a:latin typeface="Calibri" panose="020F0502020204030204" pitchFamily="34" charset="0"/>
              <a:ea typeface="Calibri" panose="020F0502020204030204" pitchFamily="34" charset="0"/>
              <a:cs typeface="Calibri" panose="020F0502020204030204" pitchFamily="34" charset="0"/>
            </a:endParaRPr>
          </a:p>
          <a:p>
            <a:pPr marL="0" marR="0">
              <a:spcAft>
                <a:spcPts val="900"/>
              </a:spcAft>
              <a:buNone/>
            </a:pPr>
            <a:r>
              <a:rPr lang="en-US"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Requires attorneys to provide competent representation, which includes staying informed about the benefits and risks of technology.</a:t>
            </a:r>
            <a:endParaRPr lang="en-US" sz="2100" dirty="0">
              <a:effectLst/>
              <a:latin typeface="Calibri" panose="020F0502020204030204" pitchFamily="34" charset="0"/>
              <a:ea typeface="Calibri" panose="020F0502020204030204" pitchFamily="34" charset="0"/>
              <a:cs typeface="Calibri" panose="020F0502020204030204" pitchFamily="34" charset="0"/>
            </a:endParaRPr>
          </a:p>
          <a:p>
            <a:pPr marL="0" marR="0" indent="0">
              <a:spcAft>
                <a:spcPts val="900"/>
              </a:spcAft>
              <a:buNone/>
            </a:pPr>
            <a:r>
              <a:rPr lang="en-US"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Competence extends to understanding and addressing data security issues, particularly in handling client information</a:t>
            </a:r>
            <a:endParaRPr lang="en-US" sz="2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en-US" sz="21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Commentary and Ethics Opinions</a:t>
            </a:r>
            <a:endParaRPr lang="en-US" sz="2100" b="1"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en-US" sz="2100" dirty="0">
                <a:effectLst/>
                <a:latin typeface="Calibri" panose="020F0502020204030204" pitchFamily="34" charset="0"/>
                <a:ea typeface="Times New Roman" panose="02020603050405020304" pitchFamily="18" charset="0"/>
                <a:cs typeface="Calibri" panose="020F0502020204030204" pitchFamily="34" charset="0"/>
              </a:rPr>
              <a:t>• Comment [8] of Rule 1.1 (mirroring the ABA): Lawyers must keep up with “the benefits and risks associated with relevant technology.”  In Ohio, this means:</a:t>
            </a:r>
          </a:p>
          <a:p>
            <a:pPr marL="0" indent="0">
              <a:buNone/>
            </a:pPr>
            <a:br>
              <a:rPr lang="en-US" sz="2100" dirty="0">
                <a:effectLst/>
                <a:latin typeface="Calibri" panose="020F0502020204030204" pitchFamily="34" charset="0"/>
                <a:ea typeface="Times New Roman" panose="02020603050405020304" pitchFamily="18" charset="0"/>
                <a:cs typeface="Calibri" panose="020F0502020204030204" pitchFamily="34" charset="0"/>
              </a:rPr>
            </a:br>
            <a:r>
              <a:rPr lang="en-US" sz="2100" dirty="0">
                <a:effectLst/>
                <a:latin typeface="Calibri" panose="020F0502020204030204" pitchFamily="34" charset="0"/>
                <a:ea typeface="Times New Roman" panose="02020603050405020304" pitchFamily="18" charset="0"/>
                <a:cs typeface="Calibri" panose="020F0502020204030204" pitchFamily="34" charset="0"/>
              </a:rPr>
              <a:t>	-Understanding how tech tools (like AI legal research, predictive analytics, or automated 	drafting) function.</a:t>
            </a:r>
            <a:br>
              <a:rPr lang="en-US" sz="2100" dirty="0">
                <a:effectLst/>
                <a:latin typeface="Calibri" panose="020F0502020204030204" pitchFamily="34" charset="0"/>
                <a:ea typeface="Times New Roman" panose="02020603050405020304" pitchFamily="18" charset="0"/>
                <a:cs typeface="Calibri" panose="020F0502020204030204" pitchFamily="34" charset="0"/>
              </a:rPr>
            </a:br>
            <a:r>
              <a:rPr lang="en-US" sz="2100" dirty="0">
                <a:latin typeface="Calibri" panose="020F0502020204030204" pitchFamily="34" charset="0"/>
                <a:ea typeface="Times New Roman" panose="02020603050405020304" pitchFamily="18" charset="0"/>
                <a:cs typeface="Calibri" panose="020F0502020204030204" pitchFamily="34" charset="0"/>
              </a:rPr>
              <a:t>	-</a:t>
            </a:r>
            <a:r>
              <a:rPr lang="en-US" sz="2100" dirty="0">
                <a:effectLst/>
                <a:latin typeface="Calibri" panose="020F0502020204030204" pitchFamily="34" charset="0"/>
                <a:ea typeface="Times New Roman" panose="02020603050405020304" pitchFamily="18" charset="0"/>
                <a:cs typeface="Calibri" panose="020F0502020204030204" pitchFamily="34" charset="0"/>
              </a:rPr>
              <a:t>Ensuring the technology is reliable before relying on it in client matters.</a:t>
            </a:r>
            <a:br>
              <a:rPr lang="en-US" sz="2100" dirty="0">
                <a:effectLst/>
                <a:latin typeface="Calibri" panose="020F0502020204030204" pitchFamily="34" charset="0"/>
                <a:ea typeface="Times New Roman" panose="02020603050405020304" pitchFamily="18" charset="0"/>
                <a:cs typeface="Calibri" panose="020F0502020204030204" pitchFamily="34" charset="0"/>
              </a:rPr>
            </a:br>
            <a:r>
              <a:rPr lang="en-US" sz="2100" dirty="0">
                <a:latin typeface="Calibri" panose="020F0502020204030204" pitchFamily="34" charset="0"/>
                <a:ea typeface="Times New Roman" panose="02020603050405020304" pitchFamily="18" charset="0"/>
                <a:cs typeface="Calibri" panose="020F0502020204030204" pitchFamily="34" charset="0"/>
              </a:rPr>
              <a:t>	-</a:t>
            </a:r>
            <a:r>
              <a:rPr lang="en-US" sz="2100" dirty="0">
                <a:effectLst/>
                <a:latin typeface="Calibri" panose="020F0502020204030204" pitchFamily="34" charset="0"/>
                <a:ea typeface="Times New Roman" panose="02020603050405020304" pitchFamily="18" charset="0"/>
                <a:cs typeface="Calibri" panose="020F0502020204030204" pitchFamily="34" charset="0"/>
              </a:rPr>
              <a:t>Being able to explain limitations to clients, especially if the tool affects strategy or 	outcomes.</a:t>
            </a:r>
            <a:br>
              <a:rPr lang="en-US" sz="2100" dirty="0">
                <a:effectLst/>
                <a:latin typeface="Calibri" panose="020F0502020204030204" pitchFamily="34" charset="0"/>
                <a:ea typeface="Times New Roman" panose="02020603050405020304" pitchFamily="18" charset="0"/>
                <a:cs typeface="Calibri" panose="020F0502020204030204" pitchFamily="34" charset="0"/>
              </a:rPr>
            </a:br>
            <a:endParaRPr lang="en-US" sz="21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en-US" sz="1900" b="1" u="sng" dirty="0"/>
              <a:t>Panel Discussion</a:t>
            </a:r>
          </a:p>
        </p:txBody>
      </p:sp>
      <p:sp>
        <p:nvSpPr>
          <p:cNvPr id="4" name="Slide Number Placeholder 3">
            <a:extLst>
              <a:ext uri="{FF2B5EF4-FFF2-40B4-BE49-F238E27FC236}">
                <a16:creationId xmlns:a16="http://schemas.microsoft.com/office/drawing/2014/main" id="{AAF30EAF-F388-BE30-1228-762DB5DB175C}"/>
              </a:ext>
            </a:extLst>
          </p:cNvPr>
          <p:cNvSpPr>
            <a:spLocks noGrp="1"/>
          </p:cNvSpPr>
          <p:nvPr>
            <p:ph type="sldNum" sz="quarter" idx="14"/>
          </p:nvPr>
        </p:nvSpPr>
        <p:spPr/>
        <p:txBody>
          <a:bodyPr/>
          <a:lstStyle/>
          <a:p>
            <a:fld id="{77F59FA7-9E35-E641-9260-462B0A5FC689}" type="slidenum">
              <a:rPr lang="en-US" smtClean="0"/>
              <a:pPr/>
              <a:t>6</a:t>
            </a:fld>
            <a:endParaRPr lang="en-US" dirty="0"/>
          </a:p>
        </p:txBody>
      </p:sp>
    </p:spTree>
    <p:extLst>
      <p:ext uri="{BB962C8B-B14F-4D97-AF65-F5344CB8AC3E}">
        <p14:creationId xmlns:p14="http://schemas.microsoft.com/office/powerpoint/2010/main" val="1120703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3A5C6-240A-D940-9C0E-9B5D5743C812}"/>
              </a:ext>
            </a:extLst>
          </p:cNvPr>
          <p:cNvSpPr>
            <a:spLocks noGrp="1"/>
          </p:cNvSpPr>
          <p:nvPr>
            <p:ph type="title"/>
          </p:nvPr>
        </p:nvSpPr>
        <p:spPr/>
        <p:txBody>
          <a:bodyPr/>
          <a:lstStyle/>
          <a:p>
            <a:r>
              <a:rPr lang="en-US" dirty="0"/>
              <a:t>Safekeeping property</a:t>
            </a:r>
          </a:p>
        </p:txBody>
      </p:sp>
      <p:sp>
        <p:nvSpPr>
          <p:cNvPr id="3" name="Text Placeholder 2">
            <a:extLst>
              <a:ext uri="{FF2B5EF4-FFF2-40B4-BE49-F238E27FC236}">
                <a16:creationId xmlns:a16="http://schemas.microsoft.com/office/drawing/2014/main" id="{98E52C4E-8A28-574A-8D9E-04A606CDAF01}"/>
              </a:ext>
            </a:extLst>
          </p:cNvPr>
          <p:cNvSpPr>
            <a:spLocks noGrp="1"/>
          </p:cNvSpPr>
          <p:nvPr>
            <p:ph type="body" sz="quarter" idx="12"/>
          </p:nvPr>
        </p:nvSpPr>
        <p:spPr/>
        <p:txBody>
          <a:bodyPr>
            <a:normAutofit fontScale="92500" lnSpcReduction="20000"/>
          </a:bodyPr>
          <a:lstStyle/>
          <a:p>
            <a:pPr marL="0" marR="0">
              <a:spcAft>
                <a:spcPts val="9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1.15 – Safekeeping Property</a:t>
            </a: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p>
            <a:pPr marL="0" marR="0">
              <a:spcAft>
                <a:spcPts val="900"/>
              </a:spcAft>
              <a:buNone/>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Addresses the protection of client funds and property, including electronic funds or data stored electronically.</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spcAft>
                <a:spcPts val="900"/>
              </a:spcAft>
              <a:buNone/>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Attorneys are responsible for maintaining proper records and safeguarding against unauthorized access or loss.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spcAft>
                <a:spcPts val="9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Commentary and Ethics Opinions</a:t>
            </a:r>
          </a:p>
          <a:p>
            <a:pPr marL="57150" indent="-285750">
              <a:spcAft>
                <a:spcPts val="900"/>
              </a:spcAft>
            </a:pPr>
            <a:r>
              <a:rPr lang="en-US" sz="1800" dirty="0">
                <a:effectLst/>
                <a:latin typeface="Calibri" panose="020F0502020204030204" pitchFamily="34" charset="0"/>
                <a:ea typeface="Calibri" panose="020F0502020204030204" pitchFamily="34" charset="0"/>
                <a:cs typeface="Calibri" panose="020F0502020204030204" pitchFamily="34" charset="0"/>
              </a:rPr>
              <a:t>Lawyers have a fiduciary responsibility to act with care when handling property of others, including secure methods for safeguarding property (or data).</a:t>
            </a:r>
          </a:p>
          <a:p>
            <a:pPr marL="57150" indent="-285750">
              <a:spcAft>
                <a:spcPts val="900"/>
              </a:spcAft>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spcAft>
                <a:spcPts val="900"/>
              </a:spcAft>
              <a:buNone/>
            </a:pPr>
            <a:r>
              <a:rPr lang="en-US" sz="1800" b="1" u="sng" dirty="0">
                <a:effectLst/>
                <a:latin typeface="Calibri" panose="020F0502020204030204" pitchFamily="34" charset="0"/>
                <a:ea typeface="Calibri" panose="020F0502020204030204" pitchFamily="34" charset="0"/>
                <a:cs typeface="Calibri" panose="020F0502020204030204" pitchFamily="34" charset="0"/>
              </a:rPr>
              <a:t>Panel Discussion </a:t>
            </a:r>
          </a:p>
          <a:p>
            <a:endParaRPr lang="en-US" dirty="0"/>
          </a:p>
        </p:txBody>
      </p:sp>
      <p:sp>
        <p:nvSpPr>
          <p:cNvPr id="4" name="Slide Number Placeholder 3">
            <a:extLst>
              <a:ext uri="{FF2B5EF4-FFF2-40B4-BE49-F238E27FC236}">
                <a16:creationId xmlns:a16="http://schemas.microsoft.com/office/drawing/2014/main" id="{4D97EB35-7D9C-5F53-BE72-466629D5A728}"/>
              </a:ext>
            </a:extLst>
          </p:cNvPr>
          <p:cNvSpPr>
            <a:spLocks noGrp="1"/>
          </p:cNvSpPr>
          <p:nvPr>
            <p:ph type="sldNum" sz="quarter" idx="14"/>
          </p:nvPr>
        </p:nvSpPr>
        <p:spPr/>
        <p:txBody>
          <a:bodyPr/>
          <a:lstStyle/>
          <a:p>
            <a:fld id="{77F59FA7-9E35-E641-9260-462B0A5FC689}" type="slidenum">
              <a:rPr lang="en-US" smtClean="0"/>
              <a:pPr/>
              <a:t>7</a:t>
            </a:fld>
            <a:endParaRPr lang="en-US" dirty="0"/>
          </a:p>
        </p:txBody>
      </p:sp>
    </p:spTree>
    <p:extLst>
      <p:ext uri="{BB962C8B-B14F-4D97-AF65-F5344CB8AC3E}">
        <p14:creationId xmlns:p14="http://schemas.microsoft.com/office/powerpoint/2010/main" val="647969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A0EC2-95A2-B3A0-3992-C7EA54034B9E}"/>
              </a:ext>
            </a:extLst>
          </p:cNvPr>
          <p:cNvSpPr>
            <a:spLocks noGrp="1"/>
          </p:cNvSpPr>
          <p:nvPr>
            <p:ph type="title"/>
          </p:nvPr>
        </p:nvSpPr>
        <p:spPr/>
        <p:txBody>
          <a:bodyPr/>
          <a:lstStyle/>
          <a:p>
            <a:r>
              <a:rPr lang="en-US" dirty="0"/>
              <a:t>Confidentiality of information</a:t>
            </a:r>
          </a:p>
        </p:txBody>
      </p:sp>
      <p:sp>
        <p:nvSpPr>
          <p:cNvPr id="3" name="Text Placeholder 2">
            <a:extLst>
              <a:ext uri="{FF2B5EF4-FFF2-40B4-BE49-F238E27FC236}">
                <a16:creationId xmlns:a16="http://schemas.microsoft.com/office/drawing/2014/main" id="{F266C641-3B99-557F-23B5-8C40DC80C844}"/>
              </a:ext>
            </a:extLst>
          </p:cNvPr>
          <p:cNvSpPr>
            <a:spLocks noGrp="1"/>
          </p:cNvSpPr>
          <p:nvPr>
            <p:ph type="body" sz="quarter" idx="12"/>
          </p:nvPr>
        </p:nvSpPr>
        <p:spPr>
          <a:xfrm>
            <a:off x="1064302" y="1844565"/>
            <a:ext cx="9878336" cy="4587765"/>
          </a:xfrm>
        </p:spPr>
        <p:txBody>
          <a:bodyPr>
            <a:normAutofit fontScale="77500" lnSpcReduction="20000"/>
          </a:bodyPr>
          <a:lstStyle/>
          <a:p>
            <a:pPr marL="0" marR="0">
              <a:spcAft>
                <a:spcPts val="900"/>
              </a:spcAft>
              <a:buNone/>
            </a:pPr>
            <a:r>
              <a:rPr lang="en-US" sz="2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 – Confidentiality of Information</a:t>
            </a:r>
            <a:endParaRPr lang="en-US" sz="2100" b="1" dirty="0">
              <a:effectLst/>
              <a:latin typeface="Calibri" panose="020F0502020204030204" pitchFamily="34" charset="0"/>
              <a:ea typeface="Calibri" panose="020F0502020204030204" pitchFamily="34" charset="0"/>
              <a:cs typeface="Calibri" panose="020F0502020204030204" pitchFamily="34" charset="0"/>
            </a:endParaRPr>
          </a:p>
          <a:p>
            <a:pPr marL="0" marR="0">
              <a:spcAft>
                <a:spcPts val="900"/>
              </a:spcAft>
              <a:buNone/>
            </a:pPr>
            <a:r>
              <a:rPr lang="en-US"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This rule governs the protection of client information.</a:t>
            </a:r>
            <a:endParaRPr lang="en-US" sz="2100" dirty="0">
              <a:effectLst/>
              <a:latin typeface="Calibri" panose="020F0502020204030204" pitchFamily="34" charset="0"/>
              <a:ea typeface="Calibri" panose="020F0502020204030204" pitchFamily="34" charset="0"/>
              <a:cs typeface="Calibri" panose="020F0502020204030204" pitchFamily="34" charset="0"/>
            </a:endParaRPr>
          </a:p>
          <a:p>
            <a:pPr marL="0" marR="0">
              <a:spcAft>
                <a:spcPts val="900"/>
              </a:spcAft>
              <a:buNone/>
            </a:pPr>
            <a:r>
              <a:rPr lang="en-US"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Attorneys must not reveal information relating to the representation of a client unless the client gives informed consent or disclosure is otherwise authorized.</a:t>
            </a:r>
            <a:endParaRPr lang="en-US" sz="2100" dirty="0">
              <a:effectLst/>
              <a:latin typeface="Calibri" panose="020F0502020204030204" pitchFamily="34" charset="0"/>
              <a:ea typeface="Calibri" panose="020F0502020204030204" pitchFamily="34" charset="0"/>
              <a:cs typeface="Calibri" panose="020F0502020204030204" pitchFamily="34" charset="0"/>
            </a:endParaRPr>
          </a:p>
          <a:p>
            <a:pPr marL="0" marR="0">
              <a:spcAft>
                <a:spcPts val="900"/>
              </a:spcAft>
              <a:buNone/>
            </a:pPr>
            <a:r>
              <a:rPr lang="en-US"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Comment 18 mentions the duty to act competently to safeguard client information against unauthorized access, including when using technology.</a:t>
            </a:r>
          </a:p>
          <a:p>
            <a:pPr marL="0" marR="0">
              <a:spcAft>
                <a:spcPts val="900"/>
              </a:spcAft>
              <a:buNone/>
            </a:pPr>
            <a:r>
              <a:rPr lang="en-US" sz="21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Commentary and Ethics Opinions</a:t>
            </a:r>
            <a:endParaRPr lang="en-US" sz="2100" b="1" u="sng" dirty="0">
              <a:effectLst/>
              <a:latin typeface="Calibri" panose="020F0502020204030204" pitchFamily="34" charset="0"/>
              <a:ea typeface="Calibri" panose="020F0502020204030204" pitchFamily="34" charset="0"/>
              <a:cs typeface="Calibri" panose="020F0502020204030204" pitchFamily="34" charset="0"/>
            </a:endParaRPr>
          </a:p>
          <a:p>
            <a:pPr marL="0" marR="0">
              <a:spcAft>
                <a:spcPts val="900"/>
              </a:spcAft>
              <a:buNone/>
            </a:pPr>
            <a:r>
              <a:rPr lang="en-US" sz="2100" dirty="0">
                <a:effectLst/>
                <a:latin typeface="Calibri" panose="020F0502020204030204" pitchFamily="34" charset="0"/>
                <a:ea typeface="Calibri" panose="020F0502020204030204" pitchFamily="34" charset="0"/>
                <a:cs typeface="Calibri" panose="020F0502020204030204" pitchFamily="34" charset="0"/>
              </a:rPr>
              <a:t> </a:t>
            </a:r>
            <a:r>
              <a:rPr lang="en-US" sz="2100" dirty="0">
                <a:effectLst/>
                <a:latin typeface="Calibri" panose="020F0502020204030204" pitchFamily="34" charset="0"/>
                <a:ea typeface="Times New Roman" panose="02020603050405020304" pitchFamily="18" charset="0"/>
                <a:cs typeface="Calibri" panose="020F0502020204030204" pitchFamily="34" charset="0"/>
              </a:rPr>
              <a:t>When using any new technology, Ohio lawyers must safeguard client data.</a:t>
            </a:r>
            <a:r>
              <a:rPr lang="en-US" sz="2100" dirty="0">
                <a:latin typeface="Calibri" panose="020F0502020204030204" pitchFamily="34" charset="0"/>
                <a:ea typeface="Times New Roman" panose="02020603050405020304" pitchFamily="18" charset="0"/>
                <a:cs typeface="Calibri" panose="020F0502020204030204" pitchFamily="34" charset="0"/>
              </a:rPr>
              <a:t> </a:t>
            </a:r>
            <a:r>
              <a:rPr lang="en-US" sz="2100" dirty="0">
                <a:effectLst/>
                <a:latin typeface="Calibri" panose="020F0502020204030204" pitchFamily="34" charset="0"/>
                <a:ea typeface="Times New Roman" panose="02020603050405020304" pitchFamily="18" charset="0"/>
                <a:cs typeface="Calibri" panose="020F0502020204030204" pitchFamily="34" charset="0"/>
              </a:rPr>
              <a:t>This includes ensuring:</a:t>
            </a:r>
            <a:br>
              <a:rPr lang="en-US" sz="2100" dirty="0">
                <a:effectLst/>
                <a:latin typeface="Calibri" panose="020F0502020204030204" pitchFamily="34" charset="0"/>
                <a:ea typeface="Times New Roman" panose="02020603050405020304" pitchFamily="18" charset="0"/>
                <a:cs typeface="Calibri" panose="020F0502020204030204" pitchFamily="34" charset="0"/>
              </a:rPr>
            </a:br>
            <a:r>
              <a:rPr lang="en-US" sz="2100" dirty="0">
                <a:effectLst/>
                <a:latin typeface="Calibri" panose="020F0502020204030204" pitchFamily="34" charset="0"/>
                <a:ea typeface="Times New Roman" panose="02020603050405020304" pitchFamily="18" charset="0"/>
                <a:cs typeface="Calibri" panose="020F0502020204030204" pitchFamily="34" charset="0"/>
              </a:rPr>
              <a:t>• Any cloud-based or AI platform maintains strong security standards.</a:t>
            </a:r>
            <a:br>
              <a:rPr lang="en-US" sz="2100" dirty="0">
                <a:effectLst/>
                <a:latin typeface="Calibri" panose="020F0502020204030204" pitchFamily="34" charset="0"/>
                <a:ea typeface="Times New Roman" panose="02020603050405020304" pitchFamily="18" charset="0"/>
                <a:cs typeface="Calibri" panose="020F0502020204030204" pitchFamily="34" charset="0"/>
              </a:rPr>
            </a:br>
            <a:r>
              <a:rPr lang="en-US" sz="2100" dirty="0">
                <a:effectLst/>
                <a:latin typeface="Calibri" panose="020F0502020204030204" pitchFamily="34" charset="0"/>
                <a:ea typeface="Times New Roman" panose="02020603050405020304" pitchFamily="18" charset="0"/>
                <a:cs typeface="Calibri" panose="020F0502020204030204" pitchFamily="34" charset="0"/>
              </a:rPr>
              <a:t>• The lawyer does not put confidential data into public AI systems (e.g., ChatGPT or similar) without safeguards.</a:t>
            </a:r>
            <a:br>
              <a:rPr lang="en-US" sz="2100" dirty="0">
                <a:effectLst/>
                <a:latin typeface="Calibri" panose="020F0502020204030204" pitchFamily="34" charset="0"/>
                <a:ea typeface="Times New Roman" panose="02020603050405020304" pitchFamily="18" charset="0"/>
                <a:cs typeface="Calibri" panose="020F0502020204030204" pitchFamily="34" charset="0"/>
              </a:rPr>
            </a:br>
            <a:r>
              <a:rPr lang="en-US" sz="2100" dirty="0">
                <a:effectLst/>
                <a:latin typeface="Calibri" panose="020F0502020204030204" pitchFamily="34" charset="0"/>
                <a:ea typeface="Times New Roman" panose="02020603050405020304" pitchFamily="18" charset="0"/>
                <a:cs typeface="Calibri" panose="020F0502020204030204" pitchFamily="34" charset="0"/>
              </a:rPr>
              <a:t>• Ohio Advisory Opinions (like Op. 2013-03) stress the importance of encryption and secure channels for electronic communication.</a:t>
            </a:r>
          </a:p>
          <a:p>
            <a:pPr marL="0" marR="0">
              <a:spcAft>
                <a:spcPts val="900"/>
              </a:spcAft>
              <a:buNone/>
            </a:pPr>
            <a:r>
              <a:rPr lang="en-US" sz="2100" b="1" u="sng" dirty="0">
                <a:effectLst/>
                <a:latin typeface="Calibri" panose="020F0502020204030204" pitchFamily="34" charset="0"/>
                <a:ea typeface="Times New Roman" panose="02020603050405020304" pitchFamily="18" charset="0"/>
                <a:cs typeface="Calibri" panose="020F0502020204030204" pitchFamily="34" charset="0"/>
              </a:rPr>
              <a:t>Panelist Discussion</a:t>
            </a:r>
            <a:br>
              <a:rPr lang="en-US" sz="2100" dirty="0">
                <a:effectLst/>
                <a:latin typeface="Calibri" panose="020F0502020204030204" pitchFamily="34" charset="0"/>
                <a:ea typeface="Times New Roman" panose="02020603050405020304" pitchFamily="18" charset="0"/>
                <a:cs typeface="Calibri" panose="020F0502020204030204" pitchFamily="34" charset="0"/>
              </a:rPr>
            </a:br>
            <a:br>
              <a:rPr lang="en-US" sz="1800" dirty="0">
                <a:effectLst/>
                <a:latin typeface="Calibri" panose="020F0502020204030204" pitchFamily="34" charset="0"/>
                <a:ea typeface="Times New Roman" panose="02020603050405020304" pitchFamily="18" charset="0"/>
                <a:cs typeface="Calibri" panose="020F0502020204030204" pitchFamily="34" charset="0"/>
              </a:rPr>
            </a:b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38F33D23-4E83-26CF-9BC4-8476A204D0EC}"/>
              </a:ext>
            </a:extLst>
          </p:cNvPr>
          <p:cNvSpPr>
            <a:spLocks noGrp="1"/>
          </p:cNvSpPr>
          <p:nvPr>
            <p:ph type="sldNum" sz="quarter" idx="14"/>
          </p:nvPr>
        </p:nvSpPr>
        <p:spPr/>
        <p:txBody>
          <a:bodyPr/>
          <a:lstStyle/>
          <a:p>
            <a:fld id="{77F59FA7-9E35-E641-9260-462B0A5FC689}" type="slidenum">
              <a:rPr lang="en-US" smtClean="0"/>
              <a:pPr/>
              <a:t>8</a:t>
            </a:fld>
            <a:endParaRPr lang="en-US" dirty="0"/>
          </a:p>
        </p:txBody>
      </p:sp>
    </p:spTree>
    <p:extLst>
      <p:ext uri="{BB962C8B-B14F-4D97-AF65-F5344CB8AC3E}">
        <p14:creationId xmlns:p14="http://schemas.microsoft.com/office/powerpoint/2010/main" val="1583443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3BACB-8A84-0C81-EF50-2EB6C8F0DBBB}"/>
              </a:ext>
            </a:extLst>
          </p:cNvPr>
          <p:cNvSpPr>
            <a:spLocks noGrp="1"/>
          </p:cNvSpPr>
          <p:nvPr>
            <p:ph type="title"/>
          </p:nvPr>
        </p:nvSpPr>
        <p:spPr/>
        <p:txBody>
          <a:bodyPr>
            <a:normAutofit/>
          </a:bodyPr>
          <a:lstStyle/>
          <a:p>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Accurate and Truthful</a:t>
            </a:r>
            <a:endParaRPr lang="en-US" dirty="0"/>
          </a:p>
        </p:txBody>
      </p:sp>
      <p:sp>
        <p:nvSpPr>
          <p:cNvPr id="3" name="Text Placeholder 2">
            <a:extLst>
              <a:ext uri="{FF2B5EF4-FFF2-40B4-BE49-F238E27FC236}">
                <a16:creationId xmlns:a16="http://schemas.microsoft.com/office/drawing/2014/main" id="{2DE8ACC4-9D29-3F84-4DA2-F10360FB2802}"/>
              </a:ext>
            </a:extLst>
          </p:cNvPr>
          <p:cNvSpPr>
            <a:spLocks noGrp="1"/>
          </p:cNvSpPr>
          <p:nvPr>
            <p:ph type="body" sz="quarter" idx="12"/>
          </p:nvPr>
        </p:nvSpPr>
        <p:spPr/>
        <p:txBody>
          <a:bodyPr>
            <a:normAutofit fontScale="92500" lnSpcReduction="20000"/>
          </a:bodyPr>
          <a:lstStyle/>
          <a:p>
            <a:pPr marL="0" indent="0">
              <a:buNone/>
            </a:pPr>
            <a:r>
              <a:rPr lang="en-US" sz="1800" b="1" dirty="0">
                <a:effectLst/>
                <a:latin typeface="Calibri" panose="020F0502020204030204" pitchFamily="34" charset="0"/>
                <a:ea typeface="Times New Roman" panose="02020603050405020304" pitchFamily="18" charset="0"/>
                <a:cs typeface="Calibri" panose="020F0502020204030204" pitchFamily="34" charset="0"/>
              </a:rPr>
              <a:t>Rule 3.3 - Candor and Accuracy and Rule 4.1 Truthfulness in Statements to Others</a:t>
            </a:r>
          </a:p>
          <a:p>
            <a:pPr marL="0" indent="0">
              <a:buNone/>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r>
              <a:rPr lang="en-US" sz="1800" dirty="0">
                <a:effectLst/>
                <a:latin typeface="Calibri" panose="020F0502020204030204" pitchFamily="34" charset="0"/>
                <a:ea typeface="Times New Roman" panose="02020603050405020304" pitchFamily="18" charset="0"/>
                <a:cs typeface="Calibri" panose="020F0502020204030204" pitchFamily="34" charset="0"/>
              </a:rPr>
              <a:t>A lawyer shall not knowingly make a false statement of fact or law to a tribunal…</a:t>
            </a:r>
          </a:p>
          <a:p>
            <a:r>
              <a:rPr lang="en-US" sz="1800" dirty="0">
                <a:effectLst/>
                <a:latin typeface="Calibri" panose="020F0502020204030204" pitchFamily="34" charset="0"/>
                <a:ea typeface="Times New Roman" panose="02020603050405020304" pitchFamily="18" charset="0"/>
                <a:cs typeface="Calibri" panose="020F0502020204030204" pitchFamily="34" charset="0"/>
              </a:rPr>
              <a:t>A lawyer shall not knowingly make a false statement of material fact or law to third party…</a:t>
            </a:r>
            <a:br>
              <a:rPr lang="en-US" sz="1800" dirty="0">
                <a:effectLst/>
                <a:latin typeface="Calibri" panose="020F0502020204030204" pitchFamily="34" charset="0"/>
                <a:ea typeface="Times New Roman" panose="02020603050405020304" pitchFamily="18" charset="0"/>
                <a:cs typeface="Calibri" panose="020F0502020204030204" pitchFamily="34" charset="0"/>
              </a:rPr>
            </a:b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en-US" sz="18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Commentary and Ethics Opinions</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en-US" sz="1800" dirty="0">
                <a:effectLst/>
                <a:latin typeface="Calibri" panose="020F0502020204030204" pitchFamily="34" charset="0"/>
                <a:ea typeface="Times New Roman" panose="02020603050405020304" pitchFamily="18" charset="0"/>
                <a:cs typeface="Calibri" panose="020F0502020204030204" pitchFamily="34" charset="0"/>
              </a:rPr>
              <a:t>When using AI for legal arguments or citations, Ohio lawyers must verify:</a:t>
            </a:r>
            <a:br>
              <a:rPr lang="en-US" sz="1800" dirty="0">
                <a:effectLst/>
                <a:latin typeface="Calibri" panose="020F0502020204030204" pitchFamily="34" charset="0"/>
                <a:ea typeface="Times New Roman" panose="02020603050405020304" pitchFamily="18" charset="0"/>
                <a:cs typeface="Calibri" panose="020F0502020204030204" pitchFamily="34" charset="0"/>
              </a:rPr>
            </a:br>
            <a:r>
              <a:rPr lang="en-US" sz="1800" dirty="0">
                <a:effectLst/>
                <a:latin typeface="Calibri" panose="020F0502020204030204" pitchFamily="34" charset="0"/>
                <a:ea typeface="Times New Roman" panose="02020603050405020304" pitchFamily="18" charset="0"/>
                <a:cs typeface="Calibri" panose="020F0502020204030204" pitchFamily="34" charset="0"/>
              </a:rPr>
              <a:t>• The sources are real and reliable.</a:t>
            </a:r>
            <a:br>
              <a:rPr lang="en-US" sz="1800" dirty="0">
                <a:effectLst/>
                <a:latin typeface="Calibri" panose="020F0502020204030204" pitchFamily="34" charset="0"/>
                <a:ea typeface="Times New Roman" panose="02020603050405020304" pitchFamily="18" charset="0"/>
                <a:cs typeface="Calibri" panose="020F0502020204030204" pitchFamily="34" charset="0"/>
              </a:rPr>
            </a:br>
            <a:r>
              <a:rPr lang="en-US" sz="1800" dirty="0">
                <a:effectLst/>
                <a:latin typeface="Calibri" panose="020F0502020204030204" pitchFamily="34" charset="0"/>
                <a:ea typeface="Times New Roman" panose="02020603050405020304" pitchFamily="18" charset="0"/>
                <a:cs typeface="Calibri" panose="020F0502020204030204" pitchFamily="34" charset="0"/>
              </a:rPr>
              <a:t>• The analysis aligns with current law.</a:t>
            </a:r>
            <a:br>
              <a:rPr lang="en-US" sz="1800" dirty="0">
                <a:effectLst/>
                <a:latin typeface="Calibri" panose="020F0502020204030204" pitchFamily="34" charset="0"/>
                <a:ea typeface="Times New Roman" panose="02020603050405020304" pitchFamily="18" charset="0"/>
                <a:cs typeface="Calibri" panose="020F0502020204030204" pitchFamily="34" charset="0"/>
              </a:rPr>
            </a:br>
            <a:r>
              <a:rPr lang="en-US" sz="1800" dirty="0">
                <a:effectLst/>
                <a:latin typeface="Calibri" panose="020F0502020204030204" pitchFamily="34" charset="0"/>
                <a:ea typeface="Times New Roman" panose="02020603050405020304" pitchFamily="18" charset="0"/>
                <a:cs typeface="Calibri" panose="020F0502020204030204" pitchFamily="34" charset="0"/>
              </a:rPr>
              <a:t>• Submitting an AI-generated brief without verifying citations would violate Rule 3.3.</a:t>
            </a:r>
            <a:br>
              <a:rPr lang="en-US" sz="1800" dirty="0">
                <a:effectLst/>
                <a:latin typeface="Calibri" panose="020F0502020204030204" pitchFamily="34" charset="0"/>
                <a:ea typeface="Times New Roman" panose="02020603050405020304" pitchFamily="18" charset="0"/>
                <a:cs typeface="Calibri" panose="020F0502020204030204" pitchFamily="34" charset="0"/>
              </a:rPr>
            </a:b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en-US" sz="1800" b="1" u="sng" dirty="0">
                <a:latin typeface="Calibri" panose="020F0502020204030204" pitchFamily="34" charset="0"/>
                <a:cs typeface="Calibri" panose="020F0502020204030204" pitchFamily="34" charset="0"/>
              </a:rPr>
              <a:t>Panel Discussion </a:t>
            </a:r>
            <a:endParaRPr lang="en-US" b="1" u="sng"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7553265F-98ED-D290-94C3-33CD099298CA}"/>
              </a:ext>
            </a:extLst>
          </p:cNvPr>
          <p:cNvSpPr>
            <a:spLocks noGrp="1"/>
          </p:cNvSpPr>
          <p:nvPr>
            <p:ph type="sldNum" sz="quarter" idx="14"/>
          </p:nvPr>
        </p:nvSpPr>
        <p:spPr/>
        <p:txBody>
          <a:bodyPr/>
          <a:lstStyle/>
          <a:p>
            <a:fld id="{77F59FA7-9E35-E641-9260-462B0A5FC689}" type="slidenum">
              <a:rPr lang="en-US" smtClean="0"/>
              <a:pPr/>
              <a:t>9</a:t>
            </a:fld>
            <a:endParaRPr lang="en-US" dirty="0"/>
          </a:p>
        </p:txBody>
      </p:sp>
    </p:spTree>
    <p:extLst>
      <p:ext uri="{BB962C8B-B14F-4D97-AF65-F5344CB8AC3E}">
        <p14:creationId xmlns:p14="http://schemas.microsoft.com/office/powerpoint/2010/main" val="2779536977"/>
      </p:ext>
    </p:extLst>
  </p:cSld>
  <p:clrMapOvr>
    <a:masterClrMapping/>
  </p:clrMapOvr>
</p:sld>
</file>

<file path=ppt/theme/theme1.xml><?xml version="1.0" encoding="utf-8"?>
<a:theme xmlns:a="http://schemas.openxmlformats.org/drawingml/2006/main" name="Heart of it All Deck">
  <a:themeElements>
    <a:clrScheme name="Custom 5">
      <a:dk1>
        <a:srgbClr val="2A2F36"/>
      </a:dk1>
      <a:lt1>
        <a:srgbClr val="FFFFFF"/>
      </a:lt1>
      <a:dk2>
        <a:srgbClr val="2A2F36"/>
      </a:dk2>
      <a:lt2>
        <a:srgbClr val="FAFAFA"/>
      </a:lt2>
      <a:accent1>
        <a:srgbClr val="C12637"/>
      </a:accent1>
      <a:accent2>
        <a:srgbClr val="C12637"/>
      </a:accent2>
      <a:accent3>
        <a:srgbClr val="8AA87C"/>
      </a:accent3>
      <a:accent4>
        <a:srgbClr val="718B64"/>
      </a:accent4>
      <a:accent5>
        <a:srgbClr val="6BB8E0"/>
      </a:accent5>
      <a:accent6>
        <a:srgbClr val="F3CD55"/>
      </a:accent6>
      <a:hlink>
        <a:srgbClr val="1196D3"/>
      </a:hlink>
      <a:folHlink>
        <a:srgbClr val="00C0EA"/>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Population Power Point" id="{6239F01F-605E-4DF6-9195-54D7C7F60308}" vid="{FC1A0B45-B191-4371-9653-8CC1623D5EDB}"/>
    </a:ext>
  </a:extLst>
</a:theme>
</file>

<file path=ppt/theme/theme2.xml><?xml version="1.0" encoding="utf-8"?>
<a:theme xmlns:a="http://schemas.openxmlformats.org/drawingml/2006/main" name="Opening and 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B4A8878F333F419328EB2DB1C79770" ma:contentTypeVersion="14" ma:contentTypeDescription="Create a new document." ma:contentTypeScope="" ma:versionID="55a68d2b5a8a64aa50d1d0555ebab645">
  <xsd:schema xmlns:xsd="http://www.w3.org/2001/XMLSchema" xmlns:xs="http://www.w3.org/2001/XMLSchema" xmlns:p="http://schemas.microsoft.com/office/2006/metadata/properties" xmlns:ns2="788b9f3c-40a7-48d9-81a9-ac9c4c28360b" xmlns:ns3="9ba13541-d57c-4a2a-9c12-d26d7674c576" targetNamespace="http://schemas.microsoft.com/office/2006/metadata/properties" ma:root="true" ma:fieldsID="9182721bb16b1f97c8cd8df6194583c7" ns2:_="" ns3:_="">
    <xsd:import namespace="788b9f3c-40a7-48d9-81a9-ac9c4c28360b"/>
    <xsd:import namespace="9ba13541-d57c-4a2a-9c12-d26d7674c57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8b9f3c-40a7-48d9-81a9-ac9c4c2836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234c9c0-dc82-4bd3-8448-fd5c6ce0fb7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a13541-d57c-4a2a-9c12-d26d7674c57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a5ae297d-9d67-423e-b61f-0255ae143ce8}" ma:internalName="TaxCatchAll" ma:showField="CatchAllData" ma:web="9ba13541-d57c-4a2a-9c12-d26d7674c5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88b9f3c-40a7-48d9-81a9-ac9c4c28360b">
      <Terms xmlns="http://schemas.microsoft.com/office/infopath/2007/PartnerControls"/>
    </lcf76f155ced4ddcb4097134ff3c332f>
    <TaxCatchAll xmlns="9ba13541-d57c-4a2a-9c12-d26d7674c576" xsi:nil="true"/>
    <SharedWithUsers xmlns="9ba13541-d57c-4a2a-9c12-d26d7674c576">
      <UserInfo>
        <DisplayName>Herath, Kirk</DisplayName>
        <AccountId>12</AccountId>
        <AccountType/>
      </UserInfo>
      <UserInfo>
        <DisplayName>Meade, Lexie</DisplayName>
        <AccountId>49</AccountId>
        <AccountType/>
      </UserInfo>
      <UserInfo>
        <DisplayName>Arnold, Daren</DisplayName>
        <AccountId>14</AccountId>
        <AccountType/>
      </UserInfo>
      <UserInfo>
        <DisplayName>Jordan, Carolyn</DisplayName>
        <AccountId>46</AccountId>
        <AccountType/>
      </UserInfo>
      <UserInfo>
        <DisplayName>Klingler, Kathleen</DisplayName>
        <AccountId>105</AccountId>
        <AccountType/>
      </UserInfo>
    </SharedWithUsers>
  </documentManagement>
</p:properties>
</file>

<file path=customXml/itemProps1.xml><?xml version="1.0" encoding="utf-8"?>
<ds:datastoreItem xmlns:ds="http://schemas.openxmlformats.org/officeDocument/2006/customXml" ds:itemID="{711363DC-800D-49AD-A4E4-4D5F6B2B57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8b9f3c-40a7-48d9-81a9-ac9c4c28360b"/>
    <ds:schemaRef ds:uri="9ba13541-d57c-4a2a-9c12-d26d7674c5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166826-433A-4761-92F2-3E428A699C8F}">
  <ds:schemaRefs>
    <ds:schemaRef ds:uri="http://schemas.microsoft.com/sharepoint/v3/contenttype/forms"/>
  </ds:schemaRefs>
</ds:datastoreItem>
</file>

<file path=customXml/itemProps3.xml><?xml version="1.0" encoding="utf-8"?>
<ds:datastoreItem xmlns:ds="http://schemas.openxmlformats.org/officeDocument/2006/customXml" ds:itemID="{64EFE588-D2FC-4BF3-9A23-240E0B1BC5A0}">
  <ds:schemaRefs>
    <ds:schemaRef ds:uri="http://schemas.microsoft.com/office/infopath/2007/PartnerControls"/>
    <ds:schemaRef ds:uri="9ba13541-d57c-4a2a-9c12-d26d7674c576"/>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terms/"/>
    <ds:schemaRef ds:uri="788b9f3c-40a7-48d9-81a9-ac9c4c28360b"/>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2791</TotalTime>
  <Words>1687</Words>
  <Application>Microsoft Office PowerPoint</Application>
  <PresentationFormat>Widescreen</PresentationFormat>
  <Paragraphs>146</Paragraphs>
  <Slides>18</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Source Sans Pro SemiBold</vt:lpstr>
      <vt:lpstr>Source Sans Pro</vt:lpstr>
      <vt:lpstr>Source Sans Pro SemiBold</vt:lpstr>
      <vt:lpstr>Calibri</vt:lpstr>
      <vt:lpstr>Aptos</vt:lpstr>
      <vt:lpstr>Open Sans</vt:lpstr>
      <vt:lpstr>Arial</vt:lpstr>
      <vt:lpstr>Heart of it All Deck</vt:lpstr>
      <vt:lpstr>Opening and Closing Slides</vt:lpstr>
      <vt:lpstr>PowerPoint Presentation</vt:lpstr>
      <vt:lpstr>PowerPoint Presentation</vt:lpstr>
      <vt:lpstr>    Session Overview</vt:lpstr>
      <vt:lpstr>Attorney Professional responsibility at a high level</vt:lpstr>
      <vt:lpstr>Relevant Ohio rules of professional conduct  pertaining to the attorney use of AI/LLMs  </vt:lpstr>
      <vt:lpstr>Competence </vt:lpstr>
      <vt:lpstr>Safekeeping property</vt:lpstr>
      <vt:lpstr>Confidentiality of information</vt:lpstr>
      <vt:lpstr>Accurate and Truthful</vt:lpstr>
      <vt:lpstr>Supervision: Responsibilities regarding nonlawer assistance</vt:lpstr>
      <vt:lpstr>Unauthorized practice of law</vt:lpstr>
      <vt:lpstr>Communications concerning a lawyer’s services</vt:lpstr>
      <vt:lpstr>Client-side considerations when providing legal advice</vt:lpstr>
      <vt:lpstr>Considerations when giving legal advice on a client’s technology use and output</vt:lpstr>
      <vt:lpstr>Evaluating THE Ethics of Using AI – Short Form</vt:lpstr>
      <vt:lpstr>Evaluating THE Ethics of Using AI – Short Form</vt:lpstr>
      <vt:lpstr>Evaluating THE Ethics of Using AI – Short Form</vt:lpstr>
      <vt:lpstr>Evaluating THE Ethics of Using AI – Short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Meade, Lexie</dc:creator>
  <cp:lastModifiedBy>Herath, Kirk</cp:lastModifiedBy>
  <cp:revision>15</cp:revision>
  <cp:lastPrinted>2023-06-01T12:39:21Z</cp:lastPrinted>
  <dcterms:created xsi:type="dcterms:W3CDTF">2019-10-25T18:01:05Z</dcterms:created>
  <dcterms:modified xsi:type="dcterms:W3CDTF">2025-04-08T20:01:40Z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0x010100D6B4A8878F333F419328EB2DB1C79770</vt:lpwstr>
  </property>
  <property fmtid="{D5CDD505-2E9C-101B-9397-08002B2CF9AE}" pid="3" name="MediaServiceImageTags">
    <vt:lpwstr/>
  </property>
</Properties>
</file>